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김인성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인식된 동물이 무엇인지 알려주기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판별기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해당동물이 무엇인지 알려준다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웹 애플리케이션 주소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b="0" dirty="0">
                <a:effectLst/>
                <a:latin typeface="Consolas" panose="020B0609020204030204" pitchFamily="49" charset="0"/>
              </a:rPr>
              <a:t>https://danto7632.github.io/template/</a:t>
            </a: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170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Arial</vt:lpstr>
      <vt:lpstr>Consolas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21</cp:revision>
  <dcterms:created xsi:type="dcterms:W3CDTF">2020-11-16T04:48:21Z</dcterms:created>
  <dcterms:modified xsi:type="dcterms:W3CDTF">2020-11-27T02:14:16Z</dcterms:modified>
</cp:coreProperties>
</file>