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73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55" d="100"/>
          <a:sy n="55" d="100"/>
        </p:scale>
        <p:origin x="72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F2C538-D806-482C-A2DB-B6D71CAEFF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DDD2879-CD7B-4233-9A6A-172FFF343E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828984-E658-4BB8-8874-BD8317ABC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DBA16E-4FB5-4E05-82C8-EC468F2F1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46A1BC-E5B2-40C7-AC5F-51DAF5749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0713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00C31-E912-4EAD-B401-D8CFE142B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74BD3C7-1BB9-49E9-B8EF-5B539DF08F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0F2357-D9AA-433F-8F81-5C993592B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8E1FB3-38AC-435D-B8A4-CF7D7CE8B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C244B1-A69D-4B5A-AD69-F18927F28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677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D8A94B6-2162-4F60-9BBC-C21E6B88CC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27F81E0-B579-4AFC-8D26-0B0AA2EB79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12CA42-9A2D-42DA-833F-F6B0F0FEA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C48F76-9144-47A0-B39B-43D67D773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03FE9D-CDED-45AE-BB6B-8642BA36B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3583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E76F51-D8DE-4B32-A5BD-F2E09A7A0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52F7D0-83C5-4FE7-B256-A7EDE9715D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714CD9-A810-44F2-BF9D-81583CA99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73E13C-F272-445A-B2F4-F3536E3CD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D69B14-5B09-44DB-A25F-B5DDF46BA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363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DC5775-F271-47E8-A583-6EFEE63E0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F409596-D62C-4792-A59C-FE1926586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0950A4-2E88-4EB9-A44E-680FCB66E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EBD91C-0203-4879-A666-62B1C0F80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B3E498-A2A1-483D-8FD4-C4696FC77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6662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1E1476-701B-4239-8314-F85D481F2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74400D-9606-4BC1-82AC-9312A62DCC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2280C09-E2BD-49DE-959A-3FA14A4DB3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2A0322F-D0C5-4AD5-855E-65F1C46FA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333CE0F-758F-4350-B0C3-2752F545D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330197B-49F4-4331-B4CC-B046B6942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1013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A5EA05-E399-4BF1-B6A0-C370ED245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32B97F-0E70-4206-A0F7-BDDD9B53D5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452530C-A287-42DB-BA1C-E0920CE99E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60173B4-2288-4257-9661-42D8AB3618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B6B807B-D886-4D69-A526-3F26740094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1AAF532-C9F0-43A5-9252-1A4D15EBB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B14C82C-6B8C-4892-AE66-7A42CF2FC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151AE03-877C-44AA-A87A-552AAFDEB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2709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26277B-1F94-46BA-8E20-CAEE023C4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180AF50-5637-45EC-A901-1F6C7D6FA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31A5651-E0AA-4017-881E-4FDC57EBE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CF1A3E2-E860-4818-9DCC-130453AEC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2468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76D7947-58EA-4646-991C-ED5EC9F63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A09DA7D-D7D4-46BC-ABC6-40C6E3055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811B9EC-FE88-4907-A453-C37E42F61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5955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EB5068-C6BB-4013-AED2-8397BC904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21880D-B3C2-42E2-BD26-9857AC87CE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642546A-6FB7-433D-8679-75EE9BBE27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A96EB02-F906-4192-A10E-8B6DEE8E9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5F9A33-065E-4CCD-9EB2-F03EDE5DB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4B93FEA-7B02-4218-9244-7C4D2B52A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6296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B63802-3142-4C09-ADB3-AB4AE9A8A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C617338-A97A-49F5-AB03-8E10FA5734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03BA006-43DA-4870-A36F-ED9B4132AF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A67BF82-4BE9-423A-902F-9ED6304AB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6A188A-B89F-41F7-BCA0-8A32F7101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993406-8AFC-4EB3-9E27-D17902E41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1886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F5FFA22-772B-4390-B9E2-3BA8D85C6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EC98CBB-2FC3-4068-8310-0BA508931F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03A797-6E42-4E25-BC83-1FADC0E55E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9B245-2076-40CB-ACDE-D58775C98695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44985F-B7AC-4350-9FA5-9CE06C2CB1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94944D-231A-4164-9D7D-2A58346C59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9835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warronbebster/teachable-machine-tutorial-bananameter-4bfffa765866" TargetMode="External"/><Relationship Id="rId2" Type="http://schemas.openxmlformats.org/officeDocument/2006/relationships/hyperlink" Target="https://youtu.be/T2qQGqZxkD0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0D6DAD-010C-4B48-B2C8-A05307AE72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2020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동계 융합캠프</a:t>
            </a:r>
            <a:b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수행 결과서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40AE397-4916-4CFE-9463-2B4F1186D3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b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              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이름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김인성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8BDF83-BAC0-48B1-8675-FC7376E27B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14" y="254616"/>
            <a:ext cx="709125" cy="70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777BC8B2-00BC-4EB0-9D05-54A41B77B1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724" y="254616"/>
            <a:ext cx="502953" cy="70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비공식 자바스크립트 로고 2">
            <a:extLst>
              <a:ext uri="{FF2B5EF4-FFF2-40B4-BE49-F238E27FC236}">
                <a16:creationId xmlns:a16="http://schemas.microsoft.com/office/drawing/2014/main" id="{80CEA20C-A6CC-4F11-99DF-C823A24600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3292" y="254616"/>
            <a:ext cx="709125" cy="70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C77096E-704A-4A2D-846E-C8F8D2D7D2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85032" y="338506"/>
            <a:ext cx="4637889" cy="537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897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51F780C-4680-4C7D-868D-1B6A9DA00B13}"/>
              </a:ext>
            </a:extLst>
          </p:cNvPr>
          <p:cNvSpPr txBox="1"/>
          <p:nvPr/>
        </p:nvSpPr>
        <p:spPr>
          <a:xfrm>
            <a:off x="270587" y="317240"/>
            <a:ext cx="70552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1. </a:t>
            </a:r>
            <a:r>
              <a:rPr lang="en-US" altLang="ko-KR" sz="2400" dirty="0">
                <a:solidFill>
                  <a:srgbClr val="1A73E8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Teachable</a:t>
            </a:r>
            <a:r>
              <a:rPr lang="ko-KR" altLang="en-US" sz="2400" dirty="0">
                <a:solidFill>
                  <a:srgbClr val="1A73E8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2400" dirty="0">
                <a:solidFill>
                  <a:srgbClr val="1A73E8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Machine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을 이용한 서비스 구상하기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8970D1-2123-4299-92C0-214B44943EE8}"/>
              </a:ext>
            </a:extLst>
          </p:cNvPr>
          <p:cNvSpPr txBox="1"/>
          <p:nvPr/>
        </p:nvSpPr>
        <p:spPr>
          <a:xfrm>
            <a:off x="376335" y="882666"/>
            <a:ext cx="114393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Teachable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Machine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을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이용한 웹 애플리케이션 서비스를 자유롭게 구상하세요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.</a:t>
            </a:r>
            <a:b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</a:br>
            <a:b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</a:b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예시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1.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인식된 물체를 여러 나라의 언어로 알려주기</a:t>
            </a:r>
            <a:b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</a:b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예시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2.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장애인을 위한 표정으로 무언가를 컨트롤하기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(Yes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or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No)</a:t>
            </a:r>
          </a:p>
          <a:p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예시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3.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물체 백과사전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(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동물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곤충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과일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식물 등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)</a:t>
            </a:r>
          </a:p>
          <a:p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예시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4.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인식한 물체의 재활용 가능 여부 판단하기</a:t>
            </a:r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참고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. </a:t>
            </a:r>
            <a:r>
              <a:rPr lang="en-US" altLang="ko-KR" sz="1600" b="0" i="0" dirty="0">
                <a:effectLst/>
                <a:latin typeface="+mn-ea"/>
              </a:rPr>
              <a:t>Teachable Machine 2.0: Making AI easier for everyone(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hlinkClick r:id="rId2"/>
              </a:rPr>
              <a:t>https://youtu.be/T2qQGqZxkD0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),</a:t>
            </a:r>
            <a:b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</a:b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      BananaMeter(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hlinkClick r:id="rId3"/>
              </a:rPr>
              <a:t>https://medium.com/@warronbebster/teachable-machine-tutorial-bananameter-4bfffa765866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)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EDE409B-423E-4516-ADC9-5A3391D98417}"/>
              </a:ext>
            </a:extLst>
          </p:cNvPr>
          <p:cNvSpPr/>
          <p:nvPr/>
        </p:nvSpPr>
        <p:spPr>
          <a:xfrm>
            <a:off x="376335" y="3429000"/>
            <a:ext cx="11439331" cy="3111760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65C7E9F-8E6B-44C1-BE58-13CA3A1E003B}"/>
              </a:ext>
            </a:extLst>
          </p:cNvPr>
          <p:cNvSpPr txBox="1"/>
          <p:nvPr/>
        </p:nvSpPr>
        <p:spPr>
          <a:xfrm>
            <a:off x="376334" y="3522306"/>
            <a:ext cx="114393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bg2">
                    <a:lumMod val="90000"/>
                  </a:schemeClr>
                </a:solidFill>
                <a:latin typeface="+mn-ea"/>
              </a:rPr>
              <a:t>여기에 아이디어를 자유롭게 작성해보세요</a:t>
            </a:r>
            <a: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+mn-ea"/>
              </a:rPr>
              <a:t>.</a:t>
            </a:r>
            <a:endParaRPr lang="ko-KR" altLang="en-US" sz="1600" dirty="0">
              <a:solidFill>
                <a:schemeClr val="bg2">
                  <a:lumMod val="9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89665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51F780C-4680-4C7D-868D-1B6A9DA00B13}"/>
              </a:ext>
            </a:extLst>
          </p:cNvPr>
          <p:cNvSpPr txBox="1"/>
          <p:nvPr/>
        </p:nvSpPr>
        <p:spPr>
          <a:xfrm>
            <a:off x="270587" y="317240"/>
            <a:ext cx="55579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2. 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웹 애플리케이션 상세 스펙 정의하기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8970D1-2123-4299-92C0-214B44943EE8}"/>
              </a:ext>
            </a:extLst>
          </p:cNvPr>
          <p:cNvSpPr txBox="1"/>
          <p:nvPr/>
        </p:nvSpPr>
        <p:spPr>
          <a:xfrm>
            <a:off x="376335" y="1077942"/>
            <a:ext cx="114393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1.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개발한 웹 애플리케이션의 이름은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?</a:t>
            </a:r>
            <a:b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</a:br>
            <a:b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</a:br>
            <a:b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</a:b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2.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생성한 모델에 대해서 설명하세요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.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4F157CB-72CA-4A34-ACFB-7E8E970A4694}"/>
              </a:ext>
            </a:extLst>
          </p:cNvPr>
          <p:cNvSpPr txBox="1"/>
          <p:nvPr/>
        </p:nvSpPr>
        <p:spPr>
          <a:xfrm>
            <a:off x="376335" y="4551028"/>
            <a:ext cx="39292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</a:t>
            </a:r>
            <a:r>
              <a:rPr lang="en-US" altLang="ko-KR" sz="240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GitHub 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배포 및 공유하기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D14AB26-3BEA-479A-BAB4-816E4E65DE8F}"/>
              </a:ext>
            </a:extLst>
          </p:cNvPr>
          <p:cNvSpPr txBox="1"/>
          <p:nvPr/>
        </p:nvSpPr>
        <p:spPr>
          <a:xfrm>
            <a:off x="482083" y="5116454"/>
            <a:ext cx="114393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완성된 웹 애플리케이션을 배포하고 주변 사람들에게 공유해보세요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.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269DC2A-6D73-4A1B-B65D-43407683EC46}"/>
              </a:ext>
            </a:extLst>
          </p:cNvPr>
          <p:cNvSpPr txBox="1"/>
          <p:nvPr/>
        </p:nvSpPr>
        <p:spPr>
          <a:xfrm>
            <a:off x="482083" y="5754045"/>
            <a:ext cx="114393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웹 애플리케이션 주소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: https://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30816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163</Words>
  <Application>Microsoft Office PowerPoint</Application>
  <PresentationFormat>와이드스크린</PresentationFormat>
  <Paragraphs>14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HY헤드라인M</vt:lpstr>
      <vt:lpstr>맑은 고딕</vt:lpstr>
      <vt:lpstr>Arial</vt:lpstr>
      <vt:lpstr>Office 테마</vt:lpstr>
      <vt:lpstr>2020 동계 융합캠프 수행 결과서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2020 동계 융합캠프 수행 결과서</dc:title>
  <dc:creator>Kim JiYong</dc:creator>
  <cp:lastModifiedBy>USER</cp:lastModifiedBy>
  <cp:revision>20</cp:revision>
  <dcterms:created xsi:type="dcterms:W3CDTF">2020-11-16T04:48:21Z</dcterms:created>
  <dcterms:modified xsi:type="dcterms:W3CDTF">2020-11-27T01:22:35Z</dcterms:modified>
</cp:coreProperties>
</file>