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288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663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213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1351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0222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5809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3750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575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27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259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0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9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73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20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07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804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62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E97650C-EA5C-4EF1-A669-44ED647A9908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FAC83E4-DD60-4B89-A221-F053B59239C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552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0BEFC1-66A8-4CA0-99D1-721151A90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473896" cy="1515922"/>
          </a:xfrm>
        </p:spPr>
        <p:txBody>
          <a:bodyPr/>
          <a:lstStyle/>
          <a:p>
            <a:r>
              <a:rPr lang="hu-HU" dirty="0"/>
              <a:t>Hogyan Készült a program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CE07C53-FC67-46C7-8332-B2FA4CF949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Programot fejlesztette: Ulicny Dávid Anton, </a:t>
            </a:r>
            <a:r>
              <a:rPr lang="hu-HU" dirty="0" err="1"/>
              <a:t>Balássy</a:t>
            </a:r>
            <a:r>
              <a:rPr lang="hu-HU" dirty="0"/>
              <a:t> levente</a:t>
            </a:r>
          </a:p>
        </p:txBody>
      </p:sp>
    </p:spTree>
    <p:extLst>
      <p:ext uri="{BB962C8B-B14F-4D97-AF65-F5344CB8AC3E}">
        <p14:creationId xmlns:p14="http://schemas.microsoft.com/office/powerpoint/2010/main" val="273162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69B74D-FA77-4DF6-92A3-2CD7BEC2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1.Lépés feladatok felosztása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499C7C7-A39A-464B-BF7A-781CE071C4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67"/>
          <a:stretch/>
        </p:blipFill>
        <p:spPr>
          <a:xfrm>
            <a:off x="711200" y="2603500"/>
            <a:ext cx="5156199" cy="3608863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9CF800A8-B853-453C-BD24-4D70AF2983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Erre a </a:t>
            </a:r>
            <a:r>
              <a:rPr lang="hu-HU" dirty="0" err="1"/>
              <a:t>Trellót</a:t>
            </a:r>
            <a:r>
              <a:rPr lang="hu-HU" dirty="0"/>
              <a:t> használtuk</a:t>
            </a:r>
          </a:p>
          <a:p>
            <a:r>
              <a:rPr lang="hu-HU" dirty="0"/>
              <a:t>Én vállaltam a kezelőfelületet</a:t>
            </a:r>
          </a:p>
          <a:p>
            <a:r>
              <a:rPr lang="hu-HU" dirty="0" err="1"/>
              <a:t>Levi</a:t>
            </a:r>
            <a:r>
              <a:rPr lang="hu-HU" dirty="0"/>
              <a:t> pedig A raktár és azzal kapcsolatos dolgokat</a:t>
            </a:r>
          </a:p>
        </p:txBody>
      </p:sp>
    </p:spTree>
    <p:extLst>
      <p:ext uri="{BB962C8B-B14F-4D97-AF65-F5344CB8AC3E}">
        <p14:creationId xmlns:p14="http://schemas.microsoft.com/office/powerpoint/2010/main" val="277672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BAA6DE-2376-4390-B221-D53037EC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2.Lépés </a:t>
            </a:r>
            <a:r>
              <a:rPr lang="hu-HU" dirty="0" err="1"/>
              <a:t>Brainstorming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0C414C-B058-431B-8E1F-2C9576E44E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Elmondtuk a gondolatainkat</a:t>
            </a:r>
          </a:p>
          <a:p>
            <a:r>
              <a:rPr lang="hu-HU" dirty="0"/>
              <a:t>Leírtuk </a:t>
            </a:r>
            <a:r>
              <a:rPr lang="hu-HU" dirty="0" err="1"/>
              <a:t>trellora</a:t>
            </a:r>
            <a:endParaRPr lang="hu-HU" dirty="0"/>
          </a:p>
          <a:p>
            <a:r>
              <a:rPr lang="hu-HU" dirty="0"/>
              <a:t>Ezzel elszórakoztunk kicsit</a:t>
            </a:r>
          </a:p>
          <a:p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5866D9C-9012-47D9-B0BA-6DC1CEB5E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42100" y="2383106"/>
            <a:ext cx="3889582" cy="486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9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0077C4-21B2-486F-872A-E5AE0DA0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3.Lépés Kezelőfelület megcsinálása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C99100-E5C2-43A2-945A-1E07F14737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Kitaláltam egy minimalista kinézetet</a:t>
            </a:r>
          </a:p>
          <a:p>
            <a:r>
              <a:rPr lang="hu-HU" dirty="0"/>
              <a:t>Megcsináltam otthon</a:t>
            </a:r>
          </a:p>
          <a:p>
            <a:r>
              <a:rPr lang="hu-HU" dirty="0"/>
              <a:t>Felugró ablakok</a:t>
            </a:r>
          </a:p>
          <a:p>
            <a:r>
              <a:rPr lang="hu-HU" dirty="0" err="1"/>
              <a:t>Reset</a:t>
            </a:r>
            <a:r>
              <a:rPr lang="hu-HU" dirty="0"/>
              <a:t> gomb</a:t>
            </a:r>
          </a:p>
          <a:p>
            <a:r>
              <a:rPr lang="hu-HU" dirty="0"/>
              <a:t>Használhatóvá tettem</a:t>
            </a:r>
          </a:p>
          <a:p>
            <a:r>
              <a:rPr lang="hu-HU" dirty="0"/>
              <a:t>Feltöltöttem </a:t>
            </a:r>
            <a:r>
              <a:rPr lang="hu-HU" dirty="0" err="1"/>
              <a:t>Github-ra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78DB0B3-3F55-441A-9463-EE15C5AD8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7700" y="2311778"/>
            <a:ext cx="3766741" cy="518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E9F8F6-C473-4347-AFE0-F5833A70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4.Lépés </a:t>
            </a:r>
            <a:r>
              <a:rPr lang="hu-HU" dirty="0" err="1"/>
              <a:t>Levi</a:t>
            </a:r>
            <a:r>
              <a:rPr lang="hu-HU" dirty="0"/>
              <a:t> része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797F9B-0979-4EFA-8BCF-54433C785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77554" y="2468031"/>
            <a:ext cx="4825158" cy="3416301"/>
          </a:xfrm>
        </p:spPr>
        <p:txBody>
          <a:bodyPr/>
          <a:lstStyle/>
          <a:p>
            <a:r>
              <a:rPr lang="hu-HU" dirty="0"/>
              <a:t>Recepteket megírta</a:t>
            </a:r>
          </a:p>
          <a:p>
            <a:r>
              <a:rPr lang="hu-HU" dirty="0"/>
              <a:t>Megcsinálják a gombok</a:t>
            </a:r>
          </a:p>
          <a:p>
            <a:r>
              <a:rPr lang="hu-HU" dirty="0" err="1"/>
              <a:t>Fietést</a:t>
            </a:r>
            <a:r>
              <a:rPr lang="hu-HU" dirty="0"/>
              <a:t> megcsinálta</a:t>
            </a:r>
          </a:p>
          <a:p>
            <a:r>
              <a:rPr lang="hu-HU" dirty="0"/>
              <a:t>Raktár, Statisztika</a:t>
            </a:r>
          </a:p>
        </p:txBody>
      </p:sp>
    </p:spTree>
    <p:extLst>
      <p:ext uri="{BB962C8B-B14F-4D97-AF65-F5344CB8AC3E}">
        <p14:creationId xmlns:p14="http://schemas.microsoft.com/office/powerpoint/2010/main" val="336477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20CF69-9F44-41A5-9FEB-70ACAE20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Lépés A Végső Megbeszélés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AA1663-26B4-4304-92D7-6E54FB66F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5477" y="2654300"/>
            <a:ext cx="4941046" cy="3416301"/>
          </a:xfrm>
        </p:spPr>
        <p:txBody>
          <a:bodyPr/>
          <a:lstStyle/>
          <a:p>
            <a:r>
              <a:rPr lang="hu-HU" dirty="0"/>
              <a:t>Összeültünk hogy megbeszéljük ki mit és hogy csinált meg gyakorlatba</a:t>
            </a:r>
          </a:p>
          <a:p>
            <a:r>
              <a:rPr lang="hu-HU" dirty="0"/>
              <a:t>Tippeket adtunk egymásnak mint pl. a db számláló és a videó.</a:t>
            </a:r>
          </a:p>
          <a:p>
            <a:r>
              <a:rPr lang="hu-HU" dirty="0"/>
              <a:t>Megírtuk a felhasználói dokumentációt</a:t>
            </a:r>
          </a:p>
        </p:txBody>
      </p:sp>
    </p:spTree>
    <p:extLst>
      <p:ext uri="{BB962C8B-B14F-4D97-AF65-F5344CB8AC3E}">
        <p14:creationId xmlns:p14="http://schemas.microsoft.com/office/powerpoint/2010/main" val="194973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ACD776-E0E2-43FF-A1E9-6A05EA30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Lezárás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79F269-99E3-4905-A1D4-B0F6CA883F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Megcsináltunk 2 ppt-t a biztonság kedvéért</a:t>
            </a:r>
          </a:p>
          <a:p>
            <a:r>
              <a:rPr lang="hu-HU" dirty="0"/>
              <a:t>1 a felhasználói prezentáció</a:t>
            </a:r>
          </a:p>
          <a:p>
            <a:r>
              <a:rPr lang="hu-HU" dirty="0"/>
              <a:t>2 a Elkészülési amit most és nézünk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25ABA40-3785-4684-BB56-9A8F6BFBE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1270000"/>
          </a:xfrm>
        </p:spPr>
        <p:txBody>
          <a:bodyPr>
            <a:normAutofit/>
          </a:bodyPr>
          <a:lstStyle/>
          <a:p>
            <a:r>
              <a:rPr lang="hu-HU" dirty="0"/>
              <a:t>Jó volt </a:t>
            </a:r>
            <a:r>
              <a:rPr lang="hu-HU" dirty="0" err="1"/>
              <a:t>Levivel</a:t>
            </a:r>
            <a:r>
              <a:rPr lang="hu-HU" dirty="0"/>
              <a:t> dolgozni!</a:t>
            </a:r>
          </a:p>
          <a:p>
            <a:r>
              <a:rPr lang="hu-HU" dirty="0"/>
              <a:t>Könnyű volt a kommunikáció és nyitott elméjű volt. +Tud helyesen írni!!!</a:t>
            </a: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E2E277C-A7EA-4489-90DD-CBB02F77DD7E}"/>
              </a:ext>
            </a:extLst>
          </p:cNvPr>
          <p:cNvSpPr txBox="1"/>
          <p:nvPr/>
        </p:nvSpPr>
        <p:spPr>
          <a:xfrm>
            <a:off x="10172700" y="6492900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Ulicny</a:t>
            </a:r>
          </a:p>
        </p:txBody>
      </p:sp>
    </p:spTree>
    <p:extLst>
      <p:ext uri="{BB962C8B-B14F-4D97-AF65-F5344CB8AC3E}">
        <p14:creationId xmlns:p14="http://schemas.microsoft.com/office/powerpoint/2010/main" val="3036610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tanácstere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tanácstere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tanácstere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154</Words>
  <Application>Microsoft Office PowerPoint</Application>
  <PresentationFormat>Szélesvásznú</PresentationFormat>
  <Paragraphs>33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tanácsterem</vt:lpstr>
      <vt:lpstr>Hogyan Készült a program</vt:lpstr>
      <vt:lpstr>1.Lépés feladatok felosztása</vt:lpstr>
      <vt:lpstr>2.Lépés Brainstorming</vt:lpstr>
      <vt:lpstr>3.Lépés Kezelőfelület megcsinálása</vt:lpstr>
      <vt:lpstr>4.Lépés Levi része</vt:lpstr>
      <vt:lpstr>5. Lépés A Végső Megbeszélés</vt:lpstr>
      <vt:lpstr>Lezárás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Hogyan Készült a program</dc:title>
  <dc:creator>Dávid Anton Ulicny</dc:creator>
  <cp:lastModifiedBy>Ulicny Dávid Anton</cp:lastModifiedBy>
  <cp:revision>16</cp:revision>
  <dcterms:created xsi:type="dcterms:W3CDTF">2025-09-22T10:42:06Z</dcterms:created>
  <dcterms:modified xsi:type="dcterms:W3CDTF">2025-09-22T11:08:26Z</dcterms:modified>
</cp:coreProperties>
</file>