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457B20-CA91-419D-A7BA-FAD9B40D7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30588C2-511C-472B-BD96-53384C7722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4FC2695-3D72-456F-B5E4-39ABDA0AE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6635A-74AB-40E6-B92D-F8D285AD938B}" type="datetimeFigureOut">
              <a:rPr lang="hu-HU" smtClean="0"/>
              <a:t>2025.09.22.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EE7B065-724A-4905-AD9E-C907E901B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9169281-5F85-4932-9355-AAE19B46B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18AA5-B50E-43DB-B666-AB36EB8F17F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9086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EE9DEF2-BC8F-4C83-8AD2-BE532932B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104C831-47AF-4DCF-95EF-2E2A6445AF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6B9DC7E-DAB7-493A-B8D8-9539E61B9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6635A-74AB-40E6-B92D-F8D285AD938B}" type="datetimeFigureOut">
              <a:rPr lang="hu-HU" smtClean="0"/>
              <a:t>2025.09.22.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A057C4D-DEC1-4526-9F62-D456DE11D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1ECA241-ED86-4B8F-96AF-B97EF3907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18AA5-B50E-43DB-B666-AB36EB8F17F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17200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C1FB66E6-143B-4C23-830A-354D5FC8AE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503BE5E-E0CD-4E07-ACB2-DCDB61AE9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1AD3F9D-5C70-4EDA-B156-ADFE310C5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6635A-74AB-40E6-B92D-F8D285AD938B}" type="datetimeFigureOut">
              <a:rPr lang="hu-HU" smtClean="0"/>
              <a:t>2025.09.22.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C6FC725-FA9F-4D79-BBEE-4B0D0BA31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045EAA6-A622-4B0C-866E-E1BAC0566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18AA5-B50E-43DB-B666-AB36EB8F17F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9694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3900716-0955-44CE-93E7-24C140640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6549E78-6FD7-46DA-AB5F-1BB334803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BAA5B47-53AC-4F04-8CAB-D14ED7472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6635A-74AB-40E6-B92D-F8D285AD938B}" type="datetimeFigureOut">
              <a:rPr lang="hu-HU" smtClean="0"/>
              <a:t>2025.09.22.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FDC8389-1121-425B-A179-6C5EB5EAF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653D4DB-9330-4B93-B5F9-D9DBE4732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18AA5-B50E-43DB-B666-AB36EB8F17F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75401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D58455-1223-4B70-9E0C-9EF84EDFB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5C2977D-DE55-4345-AD40-A4F11508B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F1B4EF0-E435-4FA9-AB61-6F4F2FE62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6635A-74AB-40E6-B92D-F8D285AD938B}" type="datetimeFigureOut">
              <a:rPr lang="hu-HU" smtClean="0"/>
              <a:t>2025.09.22.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F843EF9-5143-4AAA-8ADC-4AC1333E9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6501C09-F9E8-4F52-9CD7-8F635708E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18AA5-B50E-43DB-B666-AB36EB8F17F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2285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351EA34-C076-48E4-A56E-664EB169D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ACE204C-477D-428A-990F-E8AE7AD37F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8D9C9A4-2D6C-466E-B67E-62272FFC72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46D9891-CD18-4094-A7B5-AACC23CC6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6635A-74AB-40E6-B92D-F8D285AD938B}" type="datetimeFigureOut">
              <a:rPr lang="hu-HU" smtClean="0"/>
              <a:t>2025.09.22.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7884F10-88DD-48A6-8F3D-F5FCD9C1E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BDD28C6-1C80-45C2-8BC1-FF5CA0B19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18AA5-B50E-43DB-B666-AB36EB8F17F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80117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C60E96-D08F-4411-8122-1F9548336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B9C6AAD-531A-4424-99A3-1EB90855F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74591C7-9B08-4DBD-98F3-C9CD9CF0D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468C060-3733-4E08-9D05-CEA67671F7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BFEFB916-F719-4CE3-8B10-54F9C41E8D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FE9B788B-F4E0-4543-AABC-C2B7388A3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6635A-74AB-40E6-B92D-F8D285AD938B}" type="datetimeFigureOut">
              <a:rPr lang="hu-HU" smtClean="0"/>
              <a:t>2025.09.22.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58DD3702-D029-4435-BAF0-0215975EF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41F8AD5A-BE08-41B6-8430-0342B76CB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18AA5-B50E-43DB-B666-AB36EB8F17F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0760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3D773FB-1A58-4FCC-B841-226C7672E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F02EF72C-E7F2-475B-BAA2-C9D23A6CD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6635A-74AB-40E6-B92D-F8D285AD938B}" type="datetimeFigureOut">
              <a:rPr lang="hu-HU" smtClean="0"/>
              <a:t>2025.09.22.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DABCEDBB-AF50-480A-AD2E-D4A7BBC9C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0E5108B6-AAEC-4CA4-8394-4C8CCE3C1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18AA5-B50E-43DB-B666-AB36EB8F17F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06722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F63BCDC2-48FB-4CC4-8B48-BFFD588FB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6635A-74AB-40E6-B92D-F8D285AD938B}" type="datetimeFigureOut">
              <a:rPr lang="hu-HU" smtClean="0"/>
              <a:t>2025.09.22.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04E4BB32-209E-40A3-823E-152E903FF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0AAD3E0-F359-4762-8A6D-0DC5F9374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18AA5-B50E-43DB-B666-AB36EB8F17F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8226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A4D19EC-93BA-4E93-A307-7CEBF2896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CBAEDF9-3EFF-4ECD-BCD6-6CA82C416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9879B89B-3C58-4530-AC23-D72910686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B040E65-1029-4433-9826-47FD58CB2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6635A-74AB-40E6-B92D-F8D285AD938B}" type="datetimeFigureOut">
              <a:rPr lang="hu-HU" smtClean="0"/>
              <a:t>2025.09.22.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B125927-2425-4954-89A0-A2956B021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C00ACE6-AFAA-425C-8DF8-0EF4218AA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18AA5-B50E-43DB-B666-AB36EB8F17F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57077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12132F8-69C3-44A7-A797-EFA397499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D4C3A56C-3C53-495C-B9CB-C2C472C4AB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4D94D29-8DED-4B5D-94A2-62AD7246A2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E71C63B-BA8F-4242-9671-BDDF84EC8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6635A-74AB-40E6-B92D-F8D285AD938B}" type="datetimeFigureOut">
              <a:rPr lang="hu-HU" smtClean="0"/>
              <a:t>2025.09.22.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934A4CF-1F3B-44BA-A81C-5D139A038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9DE9731-0DF0-4FFC-8908-753176758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18AA5-B50E-43DB-B666-AB36EB8F17F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2384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726A82F3-82D6-4D5A-87B6-3D72F9013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BC88B78-AE7A-4C48-BB8B-42C1C0029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A0C627C-BCA2-4FC8-BE68-C5C394D093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6635A-74AB-40E6-B92D-F8D285AD938B}" type="datetimeFigureOut">
              <a:rPr lang="hu-HU" smtClean="0"/>
              <a:t>2025.09.22.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CCA9C08-0A4A-4B2D-B879-7291213493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573DDBB-F422-4D04-9FDA-8618B73C63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18AA5-B50E-43DB-B666-AB36EB8F17F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1531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779B90-446E-4AEB-B1FC-573625F17C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Program bemutató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348C402-3DC8-4C13-9960-3EB8A4D4EB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sz="1800" dirty="0"/>
              <a:t>Fejlesztők: </a:t>
            </a:r>
            <a:r>
              <a:rPr lang="hu-HU" sz="1800" dirty="0" err="1"/>
              <a:t>Ulicny</a:t>
            </a:r>
            <a:r>
              <a:rPr lang="hu-HU" sz="1800" dirty="0"/>
              <a:t> Dávid Anton, Balássy Levente</a:t>
            </a:r>
          </a:p>
        </p:txBody>
      </p:sp>
    </p:spTree>
    <p:extLst>
      <p:ext uri="{BB962C8B-B14F-4D97-AF65-F5344CB8AC3E}">
        <p14:creationId xmlns:p14="http://schemas.microsoft.com/office/powerpoint/2010/main" val="2753941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8387C7E-C5CE-4693-BCFA-08EF54CAD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Raktár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306A79A2-B01E-4163-BF35-E3D213D3FA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97" y="1690688"/>
            <a:ext cx="5220157" cy="4351338"/>
          </a:xfr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61D66C9D-60E2-41CF-845A-27991305FCA8}"/>
              </a:ext>
            </a:extLst>
          </p:cNvPr>
          <p:cNvSpPr txBox="1"/>
          <p:nvPr/>
        </p:nvSpPr>
        <p:spPr>
          <a:xfrm>
            <a:off x="6593747" y="2038525"/>
            <a:ext cx="5065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Egy fájlból beolvassa a program az alapanyagokat és eltárolja őket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 folyadékok milliliterben, a többi grammban van.</a:t>
            </a:r>
          </a:p>
        </p:txBody>
      </p:sp>
    </p:spTree>
    <p:extLst>
      <p:ext uri="{BB962C8B-B14F-4D97-AF65-F5344CB8AC3E}">
        <p14:creationId xmlns:p14="http://schemas.microsoft.com/office/powerpoint/2010/main" val="1335647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635EACE-D514-4BFA-8440-BA8D58940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Felhasználói kezelőfelület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3884611D-3D2C-4F43-9AA0-A976FBD8BE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68" y="1412525"/>
            <a:ext cx="3607965" cy="5164930"/>
          </a:xfr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68B4FF84-593E-4AAA-9F96-EE12DD847F0F}"/>
              </a:ext>
            </a:extLst>
          </p:cNvPr>
          <p:cNvSpPr txBox="1"/>
          <p:nvPr/>
        </p:nvSpPr>
        <p:spPr>
          <a:xfrm>
            <a:off x="4925031" y="3465492"/>
            <a:ext cx="4290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Itt van a </a:t>
            </a:r>
            <a:r>
              <a:rPr lang="hu-HU" dirty="0" err="1"/>
              <a:t>pay</a:t>
            </a:r>
            <a:r>
              <a:rPr lang="hu-HU" dirty="0"/>
              <a:t> gomb, ami elindítja a fizetési folyamatot.</a:t>
            </a:r>
          </a:p>
        </p:txBody>
      </p:sp>
      <p:sp>
        <p:nvSpPr>
          <p:cNvPr id="7" name="Ellipszis 6">
            <a:extLst>
              <a:ext uri="{FF2B5EF4-FFF2-40B4-BE49-F238E27FC236}">
                <a16:creationId xmlns:a16="http://schemas.microsoft.com/office/drawing/2014/main" id="{0B4E2DC2-FE3E-4354-AC7C-3561B5A8622E}"/>
              </a:ext>
            </a:extLst>
          </p:cNvPr>
          <p:cNvSpPr/>
          <p:nvPr/>
        </p:nvSpPr>
        <p:spPr>
          <a:xfrm>
            <a:off x="442519" y="1787665"/>
            <a:ext cx="2660009" cy="281826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Ellipszis 7">
            <a:extLst>
              <a:ext uri="{FF2B5EF4-FFF2-40B4-BE49-F238E27FC236}">
                <a16:creationId xmlns:a16="http://schemas.microsoft.com/office/drawing/2014/main" id="{9A457325-821F-448F-BA69-5E61A3762D81}"/>
              </a:ext>
            </a:extLst>
          </p:cNvPr>
          <p:cNvSpPr/>
          <p:nvPr/>
        </p:nvSpPr>
        <p:spPr>
          <a:xfrm>
            <a:off x="1458987" y="4222429"/>
            <a:ext cx="555071" cy="30017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0" name="Egyenes összekötő nyíllal 9">
            <a:extLst>
              <a:ext uri="{FF2B5EF4-FFF2-40B4-BE49-F238E27FC236}">
                <a16:creationId xmlns:a16="http://schemas.microsoft.com/office/drawing/2014/main" id="{08095181-E998-49B2-AE44-22C2E8A62102}"/>
              </a:ext>
            </a:extLst>
          </p:cNvPr>
          <p:cNvCxnSpPr>
            <a:cxnSpLocks/>
            <a:stCxn id="8" idx="5"/>
            <a:endCxn id="23" idx="1"/>
          </p:cNvCxnSpPr>
          <p:nvPr/>
        </p:nvCxnSpPr>
        <p:spPr>
          <a:xfrm>
            <a:off x="1932770" y="4478643"/>
            <a:ext cx="81288" cy="17067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nyíllal 11">
            <a:extLst>
              <a:ext uri="{FF2B5EF4-FFF2-40B4-BE49-F238E27FC236}">
                <a16:creationId xmlns:a16="http://schemas.microsoft.com/office/drawing/2014/main" id="{43A0E738-BEAE-4DB7-BC8B-B73E1F00027D}"/>
              </a:ext>
            </a:extLst>
          </p:cNvPr>
          <p:cNvCxnSpPr>
            <a:cxnSpLocks/>
            <a:stCxn id="7" idx="7"/>
          </p:cNvCxnSpPr>
          <p:nvPr/>
        </p:nvCxnSpPr>
        <p:spPr>
          <a:xfrm flipV="1">
            <a:off x="2712979" y="1713347"/>
            <a:ext cx="2050914" cy="4870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nyíllal 13">
            <a:extLst>
              <a:ext uri="{FF2B5EF4-FFF2-40B4-BE49-F238E27FC236}">
                <a16:creationId xmlns:a16="http://schemas.microsoft.com/office/drawing/2014/main" id="{62CD316C-8AEE-46FD-ACFC-58AD34D4C1B2}"/>
              </a:ext>
            </a:extLst>
          </p:cNvPr>
          <p:cNvCxnSpPr>
            <a:cxnSpLocks/>
          </p:cNvCxnSpPr>
          <p:nvPr/>
        </p:nvCxnSpPr>
        <p:spPr>
          <a:xfrm>
            <a:off x="3310852" y="3354271"/>
            <a:ext cx="657663" cy="11683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nyíllal 15">
            <a:extLst>
              <a:ext uri="{FF2B5EF4-FFF2-40B4-BE49-F238E27FC236}">
                <a16:creationId xmlns:a16="http://schemas.microsoft.com/office/drawing/2014/main" id="{E4C79EDD-5614-4209-821A-3B597F98DFAE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3998488" y="2506251"/>
            <a:ext cx="1046438" cy="282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nyíllal 17">
            <a:extLst>
              <a:ext uri="{FF2B5EF4-FFF2-40B4-BE49-F238E27FC236}">
                <a16:creationId xmlns:a16="http://schemas.microsoft.com/office/drawing/2014/main" id="{8758ACEE-C0EE-414D-A97E-847FB9A928D7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099782" y="3392508"/>
            <a:ext cx="825249" cy="3961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nyíllal 19">
            <a:extLst>
              <a:ext uri="{FF2B5EF4-FFF2-40B4-BE49-F238E27FC236}">
                <a16:creationId xmlns:a16="http://schemas.microsoft.com/office/drawing/2014/main" id="{907B52DD-BBEF-45B9-8D8C-534CFACB81BC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4115148" y="2847915"/>
            <a:ext cx="1152439" cy="1361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7F753FEB-4514-4F5B-AE97-1F4BC4DD3532}"/>
              </a:ext>
            </a:extLst>
          </p:cNvPr>
          <p:cNvSpPr txBox="1"/>
          <p:nvPr/>
        </p:nvSpPr>
        <p:spPr>
          <a:xfrm>
            <a:off x="4707970" y="1470635"/>
            <a:ext cx="4127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Itt vannak a kávégombok, ha elfogy az alapanyag, akkor piros színűvé változnak.</a:t>
            </a:r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EC53AA94-C229-4BAF-BB7C-1C3519C5568C}"/>
              </a:ext>
            </a:extLst>
          </p:cNvPr>
          <p:cNvSpPr txBox="1"/>
          <p:nvPr/>
        </p:nvSpPr>
        <p:spPr>
          <a:xfrm>
            <a:off x="2014058" y="6000752"/>
            <a:ext cx="3386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Itt van az extra cukor gomb opció.</a:t>
            </a:r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7ECF9888-C927-4005-AE71-05D4B396AA47}"/>
              </a:ext>
            </a:extLst>
          </p:cNvPr>
          <p:cNvSpPr txBox="1"/>
          <p:nvPr/>
        </p:nvSpPr>
        <p:spPr>
          <a:xfrm>
            <a:off x="5044926" y="2349851"/>
            <a:ext cx="3386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Itt van a db számláló.</a:t>
            </a:r>
          </a:p>
        </p:txBody>
      </p:sp>
      <p:sp>
        <p:nvSpPr>
          <p:cNvPr id="29" name="Szövegdoboz 28">
            <a:extLst>
              <a:ext uri="{FF2B5EF4-FFF2-40B4-BE49-F238E27FC236}">
                <a16:creationId xmlns:a16="http://schemas.microsoft.com/office/drawing/2014/main" id="{344537E4-1B98-4183-9447-B7210CD585E3}"/>
              </a:ext>
            </a:extLst>
          </p:cNvPr>
          <p:cNvSpPr txBox="1"/>
          <p:nvPr/>
        </p:nvSpPr>
        <p:spPr>
          <a:xfrm>
            <a:off x="5267587" y="2799349"/>
            <a:ext cx="3386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Itt van a információ doboz.</a:t>
            </a:r>
          </a:p>
        </p:txBody>
      </p:sp>
      <p:sp>
        <p:nvSpPr>
          <p:cNvPr id="32" name="Téglalap 31">
            <a:extLst>
              <a:ext uri="{FF2B5EF4-FFF2-40B4-BE49-F238E27FC236}">
                <a16:creationId xmlns:a16="http://schemas.microsoft.com/office/drawing/2014/main" id="{016C4AEC-923E-4516-9E66-6194A73BAE89}"/>
              </a:ext>
            </a:extLst>
          </p:cNvPr>
          <p:cNvSpPr/>
          <p:nvPr/>
        </p:nvSpPr>
        <p:spPr>
          <a:xfrm>
            <a:off x="3337823" y="4408635"/>
            <a:ext cx="54975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/>
              <a:t>Itt van a </a:t>
            </a:r>
            <a:r>
              <a:rPr lang="hu-HU" dirty="0" err="1"/>
              <a:t>reset</a:t>
            </a:r>
            <a:r>
              <a:rPr lang="hu-HU" dirty="0"/>
              <a:t> gomb, ami alaphelyzetbe állítja a felületet.</a:t>
            </a:r>
          </a:p>
        </p:txBody>
      </p:sp>
    </p:spTree>
    <p:extLst>
      <p:ext uri="{BB962C8B-B14F-4D97-AF65-F5344CB8AC3E}">
        <p14:creationId xmlns:p14="http://schemas.microsoft.com/office/powerpoint/2010/main" val="2327999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331AF3D-A1AF-40B0-9ACB-31965F136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Borravaló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9EA4A4C8-D50E-492A-A3DE-4418B64A49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579" y="1690688"/>
            <a:ext cx="5723565" cy="2839367"/>
          </a:xfr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5A7C1FBD-DBE7-439B-A615-181C9FCEA8D1}"/>
              </a:ext>
            </a:extLst>
          </p:cNvPr>
          <p:cNvSpPr txBox="1"/>
          <p:nvPr/>
        </p:nvSpPr>
        <p:spPr>
          <a:xfrm>
            <a:off x="981512" y="4750369"/>
            <a:ext cx="9345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Kiválaszthatja a felhasználó a megadott borravalót VAGY megad egy egyedi összeget (0 is lehet)</a:t>
            </a:r>
          </a:p>
        </p:txBody>
      </p:sp>
    </p:spTree>
    <p:extLst>
      <p:ext uri="{BB962C8B-B14F-4D97-AF65-F5344CB8AC3E}">
        <p14:creationId xmlns:p14="http://schemas.microsoft.com/office/powerpoint/2010/main" val="119631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E0E4025-759E-4B7A-8AAF-1D707CC11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Végösszeg és fizetési opciók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2808DA9E-F7DD-494E-8713-D455B953C9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731" y="1924554"/>
            <a:ext cx="7430537" cy="4153480"/>
          </a:xfr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B1042D18-2EE4-4E9F-B98C-7AD87678800D}"/>
              </a:ext>
            </a:extLst>
          </p:cNvPr>
          <p:cNvSpPr txBox="1"/>
          <p:nvPr/>
        </p:nvSpPr>
        <p:spPr>
          <a:xfrm>
            <a:off x="226503" y="2172749"/>
            <a:ext cx="1736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Itt láthatja a felhasználó a végösszeget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B7889485-4B1A-4836-8C07-83656E16E966}"/>
              </a:ext>
            </a:extLst>
          </p:cNvPr>
          <p:cNvSpPr txBox="1"/>
          <p:nvPr/>
        </p:nvSpPr>
        <p:spPr>
          <a:xfrm>
            <a:off x="4976070" y="5850235"/>
            <a:ext cx="2657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Két fizetési opció</a:t>
            </a:r>
          </a:p>
        </p:txBody>
      </p:sp>
      <p:cxnSp>
        <p:nvCxnSpPr>
          <p:cNvPr id="9" name="Egyenes összekötő nyíllal 8">
            <a:extLst>
              <a:ext uri="{FF2B5EF4-FFF2-40B4-BE49-F238E27FC236}">
                <a16:creationId xmlns:a16="http://schemas.microsoft.com/office/drawing/2014/main" id="{E305CA71-6BD8-4B8A-BCDE-775057667227}"/>
              </a:ext>
            </a:extLst>
          </p:cNvPr>
          <p:cNvCxnSpPr>
            <a:cxnSpLocks/>
          </p:cNvCxnSpPr>
          <p:nvPr/>
        </p:nvCxnSpPr>
        <p:spPr>
          <a:xfrm>
            <a:off x="1577130" y="2650921"/>
            <a:ext cx="1937857" cy="2348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nyíllal 13">
            <a:extLst>
              <a:ext uri="{FF2B5EF4-FFF2-40B4-BE49-F238E27FC236}">
                <a16:creationId xmlns:a16="http://schemas.microsoft.com/office/drawing/2014/main" id="{37A8FEBF-67C4-4152-85DA-ECD47A35BE85}"/>
              </a:ext>
            </a:extLst>
          </p:cNvPr>
          <p:cNvCxnSpPr/>
          <p:nvPr/>
        </p:nvCxnSpPr>
        <p:spPr>
          <a:xfrm flipH="1" flipV="1">
            <a:off x="4976070" y="5310231"/>
            <a:ext cx="451607" cy="5400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nyíllal 14">
            <a:extLst>
              <a:ext uri="{FF2B5EF4-FFF2-40B4-BE49-F238E27FC236}">
                <a16:creationId xmlns:a16="http://schemas.microsoft.com/office/drawing/2014/main" id="{E49F6A5C-66F8-4E83-96B5-4D269644EB8E}"/>
              </a:ext>
            </a:extLst>
          </p:cNvPr>
          <p:cNvCxnSpPr>
            <a:cxnSpLocks/>
          </p:cNvCxnSpPr>
          <p:nvPr/>
        </p:nvCxnSpPr>
        <p:spPr>
          <a:xfrm flipV="1">
            <a:off x="6424740" y="5310231"/>
            <a:ext cx="507365" cy="5400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129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AF953F-960A-4D6A-95CA-7B4D53B05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Statisztika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504B0F78-FE1D-4794-80F7-B2EDE275B6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33340"/>
            <a:ext cx="3381847" cy="3191320"/>
          </a:xfr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D6F52573-5956-4276-9EA6-43E96915F0E6}"/>
              </a:ext>
            </a:extLst>
          </p:cNvPr>
          <p:cNvSpPr txBox="1"/>
          <p:nvPr/>
        </p:nvSpPr>
        <p:spPr>
          <a:xfrm>
            <a:off x="5645791" y="1904301"/>
            <a:ext cx="33818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A program a futtatása után, létrejön egy statisztika.txt fájl, amiben ezek az adatok jelennek meg.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/>
              <a:t>Ezt a fájlt a </a:t>
            </a:r>
            <a:r>
              <a:rPr lang="hu-HU" dirty="0" err="1"/>
              <a:t>bin</a:t>
            </a:r>
            <a:r>
              <a:rPr lang="hu-HU" dirty="0"/>
              <a:t> mappán belül található.</a:t>
            </a:r>
          </a:p>
        </p:txBody>
      </p:sp>
    </p:spTree>
    <p:extLst>
      <p:ext uri="{BB962C8B-B14F-4D97-AF65-F5344CB8AC3E}">
        <p14:creationId xmlns:p14="http://schemas.microsoft.com/office/powerpoint/2010/main" val="1732828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</Words>
  <Application>Microsoft Office PowerPoint</Application>
  <PresentationFormat>Szélesvásznú</PresentationFormat>
  <Paragraphs>20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Office-téma</vt:lpstr>
      <vt:lpstr>Program bemutató</vt:lpstr>
      <vt:lpstr>Raktár</vt:lpstr>
      <vt:lpstr>Felhasználói kezelőfelület</vt:lpstr>
      <vt:lpstr>Borravaló</vt:lpstr>
      <vt:lpstr>Végösszeg és fizetési opciók</vt:lpstr>
      <vt:lpstr>Statisztika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Balássy Levente</dc:creator>
  <cp:lastModifiedBy>Balássy Levente</cp:lastModifiedBy>
  <cp:revision>9</cp:revision>
  <dcterms:created xsi:type="dcterms:W3CDTF">2025-09-22T10:48:54Z</dcterms:created>
  <dcterms:modified xsi:type="dcterms:W3CDTF">2025-09-22T11:27:01Z</dcterms:modified>
</cp:coreProperties>
</file>