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94660"/>
  </p:normalViewPr>
  <p:slideViewPr>
    <p:cSldViewPr snapToGrid="0">
      <p:cViewPr varScale="1">
        <p:scale>
          <a:sx n="24" d="100"/>
          <a:sy n="24" d="100"/>
        </p:scale>
        <p:origin x="64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54F5-0C88-98FD-A4C9-9B62EA4ED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62B95-4B1C-982B-26AC-B35A9A31A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846EE-89F5-6BAB-1706-1E318747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D585-A80D-4B8E-88E6-A84401DC6E6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6BC5F-4FC1-895E-1337-246C8492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F659-959D-F6FF-F8D2-2E7209B7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75C0-2C82-4B97-8B36-F268B6C7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8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43F1-22B7-B003-BC2B-3C60FF80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B95AD-5557-D3EB-49E4-A02ACB00C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53D24-763A-AE8E-994A-D9D9C39F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D585-A80D-4B8E-88E6-A84401DC6E6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B965-CA80-94A8-3574-AAB67496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2D76B-1FE4-1D73-B229-B5AD0173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75C0-2C82-4B97-8B36-F268B6C7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1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67E47-B645-7949-CB48-DBBE662FE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5DC21-386F-A32D-67F4-EC7E0297F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7F905-D32E-0CF9-6D16-9AA4FB81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D585-A80D-4B8E-88E6-A84401DC6E6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EA156-6290-56DC-32E7-AF640C57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53199-7607-3BE7-5BE0-09D2EC3F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75C0-2C82-4B97-8B36-F268B6C7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6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7F1C-171F-F068-287B-0E4DD971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978E-3C22-9DD4-7C54-8D3AD785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5E0B-091B-C014-EAD4-641EA166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D585-A80D-4B8E-88E6-A84401DC6E6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127AF-0C0B-62BA-CD7E-F2A39804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B8986-1D28-87F2-D523-45F0CFF9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75C0-2C82-4B97-8B36-F268B6C7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EB55-0D8C-1671-D8BE-032C04ED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28EBD-4EFB-180D-BCF9-8AEB32762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5DB23-1B17-DEE8-D036-D1657AEF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D585-A80D-4B8E-88E6-A84401DC6E6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A2310-7536-8EC7-C2D7-A80670F3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EAF1-5D0C-4F4F-E5E1-882F23FA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75C0-2C82-4B97-8B36-F268B6C7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3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BCED-03C6-8452-D5A8-229B2B8E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A63A3-D979-B5F5-0DA3-313637C2D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6F48C-425F-DB00-70FD-3803102F1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A9BB7-5038-6533-4AAE-B8F202C8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D585-A80D-4B8E-88E6-A84401DC6E6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B713-D16C-3CD7-9E0D-C43C06F2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71BB-072C-8C62-8C3B-940F3652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75C0-2C82-4B97-8B36-F268B6C7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6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F6D3-E186-BE54-4352-B037E42D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454E-F07B-0A58-CC20-2C25859F8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7F783-4948-8202-7828-7EDC672AA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E8E0B-1920-8AF7-F077-EE4D595F3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4DCB-E37F-6EE8-30BD-B8C548853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BB1A2-12A8-7C42-7DEF-E9CFBBFC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D585-A80D-4B8E-88E6-A84401DC6E6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1B62F-E481-F072-1A0C-7A51FEA6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53B14-4B29-72FB-2E34-18572A30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75C0-2C82-4B97-8B36-F268B6C7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626B-CE02-4EAD-F408-60D2C0CA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C40C-FA0A-2A1D-186A-3FE1DA73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D585-A80D-4B8E-88E6-A84401DC6E6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BC58B-F978-5F83-F764-6C3C09AC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14FA4-F68E-0577-93E8-3BFB537C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75C0-2C82-4B97-8B36-F268B6C7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1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FBD2E-62C6-DC14-01A6-F6721AD9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D585-A80D-4B8E-88E6-A84401DC6E6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DF508-84D8-FDB7-C8B2-7955389A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8D2D2-4B8D-B395-F2D3-400077D6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75C0-2C82-4B97-8B36-F268B6C7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93DE-567B-3FEC-6B0C-11925C04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91D7-92CD-EFB1-7D65-01AEB6A13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69EFA-B520-5EE0-9001-1F548D38E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044B8-C8D8-7B31-CA0B-FCE32ABD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D585-A80D-4B8E-88E6-A84401DC6E6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47160-52C3-0D79-E716-ECE342A9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37D8B-0BDC-6E29-4C89-6FF5BF82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75C0-2C82-4B97-8B36-F268B6C7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1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15AD-98EA-2662-57E8-7FF7EF3D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7CBB3-DF55-8ECC-1692-60243918A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B5BB8-0E50-672B-56DE-E2F2859CF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285F9-A3E7-0B5E-B049-CF9F4B37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D585-A80D-4B8E-88E6-A84401DC6E6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A23E7-5DF4-67B0-89C7-00CC667F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AE335-4523-0ACE-7EFA-6BC63E66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75C0-2C82-4B97-8B36-F268B6C7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5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34120-E629-003C-4C06-05778D1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F853D-D1C5-7D31-2172-55B2F687F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029D6-65B4-D6F2-1467-FAB524EFE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2D585-A80D-4B8E-88E6-A84401DC6E6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5BDA-9AB5-9AC0-0D7B-2ABA8E550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556AF-2EFA-A713-8417-C194CB8BF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C75C0-2C82-4B97-8B36-F268B6C7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6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9C99-4D85-B558-54B3-BA2D61ABF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Churn Prediction in Telecommunications Using Logistic Regression and 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60FBF-00BE-7E09-7549-9494D0ABD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PHASE 3 Project</a:t>
            </a:r>
          </a:p>
        </p:txBody>
      </p:sp>
    </p:spTree>
    <p:extLst>
      <p:ext uri="{BB962C8B-B14F-4D97-AF65-F5344CB8AC3E}">
        <p14:creationId xmlns:p14="http://schemas.microsoft.com/office/powerpoint/2010/main" val="188874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926E-7D8D-46F0-950D-6C6FE8C5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4E56-C7C3-DD68-C4CE-6E4AAF59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uses exploratory data analysis and machine learning to help </a:t>
            </a:r>
            <a:r>
              <a:rPr lang="en-US" dirty="0" err="1"/>
              <a:t>SyriaTel</a:t>
            </a:r>
            <a:r>
              <a:rPr lang="en-US" dirty="0"/>
              <a:t> reduce customer churn. By identifying patterns in customer behavior and usage, build a predictive model that enables proactive retention strategies and minimizes revenue loss.</a:t>
            </a:r>
          </a:p>
        </p:txBody>
      </p:sp>
    </p:spTree>
    <p:extLst>
      <p:ext uri="{BB962C8B-B14F-4D97-AF65-F5344CB8AC3E}">
        <p14:creationId xmlns:p14="http://schemas.microsoft.com/office/powerpoint/2010/main" val="30273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A78B-F144-3F38-82A8-434E3F47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5A2D7-0DB0-FC56-6F3D-E6FBBEAD8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Churn Prediction in Telecommunications Using Logistic Regression and Decision Trees</vt:lpstr>
      <vt:lpstr>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Danton kipngeno</dc:creator>
  <cp:lastModifiedBy>Danton kipngeno</cp:lastModifiedBy>
  <cp:revision>1</cp:revision>
  <dcterms:created xsi:type="dcterms:W3CDTF">2025-05-08T12:44:46Z</dcterms:created>
  <dcterms:modified xsi:type="dcterms:W3CDTF">2025-05-08T12:46:48Z</dcterms:modified>
</cp:coreProperties>
</file>