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nIAD9GbraIItVMbyR5W4rnP26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42a5de4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5d42a5de4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/>
              <a:t>EduTech Innovators SPA 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671250" y="3628250"/>
            <a:ext cx="78015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Martín Cofré, Dantte García, Joaquín Molina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Profesor Eduardo Baeza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Sección 011-D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Contexto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418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EduTech es una startup chilena dedicada a plataformas educativas online.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/>
              <a:t>Su sistema monolítico presentaba problemas de rendimiento, escalabilidad y mantenimiento.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/>
              <a:t>Se decidió migrar a una arquitectura de </a:t>
            </a:r>
            <a:r>
              <a:rPr lang="es-419" b="1"/>
              <a:t>microservicios </a:t>
            </a:r>
            <a:r>
              <a:rPr lang="es-419"/>
              <a:t>para mejorar la modularidad, disponibilidad y capacidad de evolución del sistema.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Configuración de microservicios</a:t>
            </a: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40600" y="1017725"/>
            <a:ext cx="8520600" cy="4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Microservicio de Gestión de Usuarios</a:t>
            </a:r>
            <a:endParaRPr sz="12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administrar los cursos disponibles en la plataforma. 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microservicio gestiona los datos de los usuarios. Usamos Spring Boot y JPA para acceder a MySQL sin escribir consultas SQL. Probamos con Postman cada ruta para validar su funcionamiento.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Microservicio de Gestión de Cursos</a:t>
            </a:r>
            <a:endParaRPr sz="12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administrar los cursos disponibles en la plataforma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servicio permite gestionar los cursos del sistema. Usamos Spring MVC con rutas REST para controlar la creación y modificación de cursos, validando su correcta integración con la base de datos MySQL.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Microservicio de Gestión de Evaluaciones</a:t>
            </a:r>
            <a:endParaRPr sz="12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crear y administrar evaluaciones asociadas a cursos.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microservicio gestiona evaluaciones como pruebas o tareas, asociadas a un curso. Planeamos más adelante hacer validaciones cruzadas con el servicio de cursos para verificar la existencia del courseID antes de guardar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 dirty="0"/>
              <a:t>Mejoras respecto a la versión anterior</a:t>
            </a:r>
            <a:endParaRPr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259002" y="1152475"/>
            <a:ext cx="3879862" cy="30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buSzPct val="117647"/>
              <a:buNone/>
            </a:pPr>
            <a:r>
              <a:rPr lang="es-ES" dirty="0"/>
              <a:t>Se implementaron ajustes en los microservicios creados previamente, corrigiendo errores, estandarizando nombres de entidades y mejorando la estructura del código para facilitar su mantenimiento y pruebas.</a:t>
            </a:r>
          </a:p>
          <a:p>
            <a:pPr marL="0" lvl="0" indent="0">
              <a:buSzPct val="117647"/>
              <a:buNone/>
            </a:pPr>
            <a:endParaRPr lang="es-ES" dirty="0"/>
          </a:p>
          <a:p>
            <a:pPr marL="0" lvl="0" indent="0">
              <a:buSzPct val="117647"/>
              <a:buNone/>
            </a:pPr>
            <a:r>
              <a:rPr lang="es-ES" dirty="0"/>
              <a:t>Desarrollamos tres microservicios REST: gestión de usuarios, gestión de cursos y gestión de evaluaciones. Cada uno cuenta con su controlador correspondiente y operaciones CRUD implementadas correctamente.</a:t>
            </a:r>
            <a:endParaRPr dirty="0"/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F1645BAA-D440-F185-2377-3135B9381BA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55740" y="1152475"/>
            <a:ext cx="4427621" cy="30321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s-ES" dirty="0"/>
              <a:t>Herramientas y </a:t>
            </a:r>
            <a:r>
              <a:rPr lang="es-ES" dirty="0" err="1"/>
              <a:t>Frameworks</a:t>
            </a:r>
            <a:r>
              <a:rPr lang="es-ES" dirty="0"/>
              <a:t> de </a:t>
            </a:r>
            <a:r>
              <a:rPr lang="es-ES" dirty="0" err="1"/>
              <a:t>Testing</a:t>
            </a:r>
            <a:endParaRPr dirty="0"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5216700" y="1543774"/>
            <a:ext cx="3615600" cy="2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ct val="100000"/>
              <a:buNone/>
            </a:pPr>
            <a:r>
              <a:rPr lang="es-ES" dirty="0"/>
              <a:t>Utilizamos </a:t>
            </a:r>
            <a:r>
              <a:rPr lang="es-ES" dirty="0" err="1"/>
              <a:t>JUnit</a:t>
            </a:r>
            <a:r>
              <a:rPr lang="es-ES" dirty="0"/>
              <a:t> para pruebas unitarias y Spring </a:t>
            </a:r>
            <a:r>
              <a:rPr lang="es-ES" dirty="0" err="1"/>
              <a:t>Boot</a:t>
            </a:r>
            <a:r>
              <a:rPr lang="es-ES" dirty="0"/>
              <a:t> Test para pruebas de integración. Estas herramientas nos permitieron verificar la lógica de negocio y la funcionalidad de los </a:t>
            </a:r>
            <a:r>
              <a:rPr lang="es-ES" dirty="0" err="1"/>
              <a:t>endpoints</a:t>
            </a:r>
            <a:r>
              <a:rPr lang="es-ES" dirty="0"/>
              <a:t> REST de forma precisa y modular.</a:t>
            </a:r>
            <a:endParaRPr dirty="0"/>
          </a:p>
        </p:txBody>
      </p:sp>
      <p:pic>
        <p:nvPicPr>
          <p:cNvPr id="2" name="image7.png">
            <a:extLst>
              <a:ext uri="{FF2B5EF4-FFF2-40B4-BE49-F238E27FC236}">
                <a16:creationId xmlns:a16="http://schemas.microsoft.com/office/drawing/2014/main" id="{49448FA8-9BBF-56BD-65A0-41B6C74B9E9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0458" y="1487404"/>
            <a:ext cx="4276725" cy="245745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A80516-0277-5124-309C-7F685DDC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Ejecución de las Pruebas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838B5A-0DFE-444C-BFEB-CB9559A52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Las pruebas se ejecutaron exitosamente mostrando cobertura completa en los métodos probados. Se incluyen capturas de pantalla con los resultados de ejecución y detalles del comportamiento esperado.</a:t>
            </a:r>
            <a:endParaRPr lang="es-CL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B498D5B8-97A1-1225-CA50-62AED651459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0525" y="2218787"/>
            <a:ext cx="4181475" cy="2562225"/>
          </a:xfrm>
          <a:prstGeom prst="rect">
            <a:avLst/>
          </a:prstGeom>
          <a:ln/>
        </p:spPr>
      </p:pic>
      <p:pic>
        <p:nvPicPr>
          <p:cNvPr id="7" name="image2.png">
            <a:extLst>
              <a:ext uri="{FF2B5EF4-FFF2-40B4-BE49-F238E27FC236}">
                <a16:creationId xmlns:a16="http://schemas.microsoft.com/office/drawing/2014/main" id="{09726B81-B9B6-6065-F7C5-F5270F2082E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874508" y="1966303"/>
            <a:ext cx="3098703" cy="2892996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d42a5de40_3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GIT</a:t>
            </a:r>
            <a:endParaRPr/>
          </a:p>
        </p:txBody>
      </p:sp>
      <p:sp>
        <p:nvSpPr>
          <p:cNvPr id="130" name="Google Shape;130;g35d42a5de40_3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F06FC024-8CFE-B1DB-49F0-87CA25FF9BC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1700" y="1099722"/>
            <a:ext cx="3652443" cy="1890985"/>
          </a:xfrm>
          <a:prstGeom prst="rect">
            <a:avLst/>
          </a:prstGeom>
          <a:ln/>
        </p:spPr>
      </p:pic>
      <p:pic>
        <p:nvPicPr>
          <p:cNvPr id="3" name="image5.png">
            <a:extLst>
              <a:ext uri="{FF2B5EF4-FFF2-40B4-BE49-F238E27FC236}">
                <a16:creationId xmlns:a16="http://schemas.microsoft.com/office/drawing/2014/main" id="{773B1375-936F-E65A-D067-7C6F16EE9DC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70590" y="445025"/>
            <a:ext cx="4361710" cy="2366927"/>
          </a:xfrm>
          <a:prstGeom prst="rect">
            <a:avLst/>
          </a:prstGeom>
          <a:ln/>
        </p:spPr>
      </p:pic>
      <p:pic>
        <p:nvPicPr>
          <p:cNvPr id="4" name="image8.png">
            <a:extLst>
              <a:ext uri="{FF2B5EF4-FFF2-40B4-BE49-F238E27FC236}">
                <a16:creationId xmlns:a16="http://schemas.microsoft.com/office/drawing/2014/main" id="{C4425650-940B-CD40-F011-2842CAA9237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11700" y="3173828"/>
            <a:ext cx="4012793" cy="134317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BF447ACB-766C-9B92-B446-2D053069735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470590" y="2861314"/>
            <a:ext cx="4317618" cy="196819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311700" y="1072075"/>
            <a:ext cx="8520600" cy="3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-419" dirty="0"/>
              <a:t>Durante el desarrollo se aplicaron varias </a:t>
            </a:r>
            <a:r>
              <a:rPr lang="es-419" b="1" dirty="0"/>
              <a:t>buenas prácticas:</a:t>
            </a:r>
            <a:r>
              <a:rPr lang="es-419" dirty="0"/>
              <a:t>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 dirty="0"/>
              <a:t>• Separación por capas (modelo, repositorio, controlador)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 dirty="0"/>
              <a:t>• Modularidad por microservicio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 dirty="0"/>
              <a:t>• Uso de dependencias y configuración centralizada 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 dirty="0"/>
              <a:t>• Código limpio, mantenible y fácil de escalar</a:t>
            </a:r>
            <a:endParaRPr dirty="0"/>
          </a:p>
          <a:p>
            <a:pPr marL="0" lvl="0" indent="0">
              <a:spcBef>
                <a:spcPts val="1200"/>
              </a:spcBef>
              <a:buSzPct val="117647"/>
              <a:buNone/>
            </a:pPr>
            <a:r>
              <a:rPr lang="es-ES" dirty="0"/>
              <a:t>La migración hacia microservicios permitió mejorar la estructura del sistema, facilitando su mantenimiento, escalabilidad y calidad. Las pruebas y la documentación fortalecen la confiabilidad del software entregado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Presentación en pantalla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Oswald</vt:lpstr>
      <vt:lpstr>Average</vt:lpstr>
      <vt:lpstr>Slate</vt:lpstr>
      <vt:lpstr>EduTech Innovators SPA </vt:lpstr>
      <vt:lpstr>Contexto</vt:lpstr>
      <vt:lpstr>Configuración de microservicios</vt:lpstr>
      <vt:lpstr>Mejoras respecto a la versión anterior</vt:lpstr>
      <vt:lpstr>Herramientas y Frameworks de Testing</vt:lpstr>
      <vt:lpstr>Ejecución de las Pruebas</vt:lpstr>
      <vt:lpstr>GIT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 ENRIQUE COFRE MORALES</cp:lastModifiedBy>
  <cp:revision>1</cp:revision>
  <dcterms:modified xsi:type="dcterms:W3CDTF">2025-06-26T05:15:58Z</dcterms:modified>
</cp:coreProperties>
</file>