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jnIAD9GbraIItVMbyR5W4rnP26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42a5de4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5d42a5de4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1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1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8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6.gif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11" Type="http://schemas.openxmlformats.org/officeDocument/2006/relationships/image" Target="../media/image12.gif"/><Relationship Id="rId10" Type="http://schemas.openxmlformats.org/officeDocument/2006/relationships/image" Target="../media/image2.png"/><Relationship Id="rId12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3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419"/>
              <a:t>EduTech Innovators SPA 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628250"/>
            <a:ext cx="7801500" cy="10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Martín Cofré, Dantte García, Joaquín Molina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Profesor Eduardo Baeza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-419"/>
              <a:t>Sección 011-D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311700" y="1152475"/>
            <a:ext cx="8520600" cy="36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-419"/>
              <a:t>Durante el desarrollo se aplicaron varias </a:t>
            </a:r>
            <a:r>
              <a:rPr b="1" lang="es-419"/>
              <a:t>buenas prácticas:</a:t>
            </a:r>
            <a:r>
              <a:rPr lang="es-419"/>
              <a:t>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Separación por capas (modelo, repositorio, controlador)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Modularidad por microservicio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Uso de dependencias y configuración centralizada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Código limpio, mantenible y fácil de escalar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Este proyecto permitió aplicar de forma práctica una arquitectura real de microservicios.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Aprendimos a desarrollar APIs REST, conectar a bases de datos, versionar con Git y probar servicios con Postman.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-419"/>
              <a:t>Como mejoras futuras se podrían agregar seguridad JWT, frontend, autenticación o despliegue con Docker.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Contexto</a:t>
            </a:r>
            <a:endParaRPr/>
          </a:p>
        </p:txBody>
      </p:sp>
      <p:sp>
        <p:nvSpPr>
          <p:cNvPr id="66" name="Google Shape;66;p2"/>
          <p:cNvSpPr txBox="1"/>
          <p:nvPr>
            <p:ph idx="1" type="body"/>
          </p:nvPr>
        </p:nvSpPr>
        <p:spPr>
          <a:xfrm>
            <a:off x="311700" y="14182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/>
              <a:t>EduTech es una startup chilena dedicada a plataformas educativas online.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/>
              <a:t>Su sistema monolítico presentaba problemas de rendimiento, escalabilidad y mantenimiento.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/>
              <a:t>Se decidió migrar a una arquitectura de </a:t>
            </a:r>
            <a:r>
              <a:rPr b="1" lang="es-419"/>
              <a:t>microservicios </a:t>
            </a:r>
            <a:r>
              <a:rPr lang="es-419"/>
              <a:t>para mejorar la modularidad, disponibilidad y capacidad de evolución del sistema.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Arquitectura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11700" y="1152475"/>
            <a:ext cx="4368000" cy="30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s-419"/>
              <a:t>El sistema se dividió en tres microservicios: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Gestión de usuarios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Gestión de cursos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• Gestión de evaluaciones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s-419"/>
              <a:t>Cada servicio se comunica mediante APIs REST y se conecta a una base de datos MySQL común.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s-419"/>
              <a:t>Esto permite trabajar de forma modular, escalar por separado y mantener mayor control del sistema.</a:t>
            </a:r>
            <a:endParaRPr/>
          </a:p>
        </p:txBody>
      </p:sp>
      <p:pic>
        <p:nvPicPr>
          <p:cNvPr id="73" name="Google Shape;73;p3" title="ChatGPT Image 25 may 2025, 14_32_0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5950" y="1284200"/>
            <a:ext cx="3844150" cy="257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Estructura Spring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311700" y="1152475"/>
            <a:ext cx="527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rPr lang="es-419"/>
              <a:t>Herramientas utilizadas: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• Java 23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• Spring Boot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• MySQL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• Maven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• Visual Studio Code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42857"/>
              <a:buNone/>
            </a:pPr>
            <a:r>
              <a:rPr lang="es-419"/>
              <a:t>El proyecto se estructuró por capas (modelo, repositorio, controlador) para mantener claridad y buenas prácticas.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42857"/>
              <a:buNone/>
            </a:pPr>
            <a:r>
              <a:rPr lang="es-419"/>
              <a:t>Cada microservicio es independiente y ejecutable por separado.</a:t>
            </a:r>
            <a:endParaRPr/>
          </a:p>
        </p:txBody>
      </p:sp>
      <p:pic>
        <p:nvPicPr>
          <p:cNvPr descr="File:Spring Boot.svg - Wikipedia" id="80" name="Google Shape;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250" y="1152475"/>
            <a:ext cx="1270124" cy="1268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orange mysql logo with a dolphin on it (proporcionada por Tenor)" id="81" name="Google Shape;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5645" y="1152476"/>
            <a:ext cx="2127654" cy="126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Visual Studio Code 1.35 icon.svg - Wikipedia, la ..." id="82" name="Google Shape;8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71375" y="3062100"/>
            <a:ext cx="1506775" cy="15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Gestión con Maven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9642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usó </a:t>
            </a:r>
            <a:r>
              <a:rPr b="1"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Maven</a:t>
            </a: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gestionar las dependencias del proyecto, automatizar la compilación y ejecutar la aplicación.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configuró el archivo pom.xml con las librerías necesarias (Spring Boot, JPA, MySQL)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Gracias a Maven, mantuvimos una estructura limpia y fácil de replicar.</a:t>
            </a:r>
            <a:br>
              <a:rPr b="1" lang="es-419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6" title="Captura de pantalla 2025-05-26 0102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900" y="243774"/>
            <a:ext cx="3171300" cy="27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500" y="2797375"/>
            <a:ext cx="3743124" cy="212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Configuración de microservicios</a:t>
            </a:r>
            <a:endParaRPr/>
          </a:p>
        </p:txBody>
      </p:sp>
      <p:sp>
        <p:nvSpPr>
          <p:cNvPr id="96" name="Google Shape;96;p4"/>
          <p:cNvSpPr txBox="1"/>
          <p:nvPr>
            <p:ph idx="1" type="body"/>
          </p:nvPr>
        </p:nvSpPr>
        <p:spPr>
          <a:xfrm>
            <a:off x="40600" y="1017725"/>
            <a:ext cx="8520600" cy="40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-419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 de Gestión de Usuarios</a:t>
            </a:r>
            <a:endParaRPr b="1"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administrar los cursos disponibles en la plataforma. 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microservicio gestiona los datos de los usuarios. Usamos Spring Boot y JPA para acceder a MySQL sin escribir consultas SQL. Probamos con Postman cada ruta para validar su funcionamiento.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-419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 de Gestión de Cursos</a:t>
            </a:r>
            <a:endParaRPr b="1"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administrar los cursos disponibles en la plataforma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servicio permite gestionar los cursos del sistema. Usamos Spring MVC con rutas REST para controlar la creación y modificación de cursos, validando su correcta integración con la base de datos MySQL.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b="1" lang="es-419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Microservicio de Gestión de Evaluaciones</a:t>
            </a:r>
            <a:endParaRPr b="1" sz="12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Permite crear y administrar evaluaciones asociadas a cursos.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microservicio gestiona evaluaciones como pruebas o tareas, asociadas a un curso. Planeamos más adelante hacer validaciones cruzadas con el servicio de cursos para verificar la existencia del courseID antes de guardar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Validación CRUD</a:t>
            </a:r>
            <a:endParaRPr/>
          </a:p>
        </p:txBody>
      </p:sp>
      <p:sp>
        <p:nvSpPr>
          <p:cNvPr id="102" name="Google Shape;102;p7"/>
          <p:cNvSpPr txBox="1"/>
          <p:nvPr>
            <p:ph idx="1" type="body"/>
          </p:nvPr>
        </p:nvSpPr>
        <p:spPr>
          <a:xfrm>
            <a:off x="5443900" y="1145013"/>
            <a:ext cx="3615600" cy="26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419"/>
              <a:t>Cada microservicio implementa su propio CRUD usando: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-419"/>
              <a:t>• Spring Web (para controladores REST)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s-419"/>
              <a:t>• Spring Data JPA (para acceso a datos)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0000"/>
              <a:buNone/>
            </a:pPr>
            <a:r>
              <a:rPr lang="es-419"/>
              <a:t>Se usaron anotaciones como @RestController, @GetMapping, @PostMapping, etc.</a:t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833800" y="1917750"/>
            <a:ext cx="938100" cy="9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Imagen crud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4" name="Google Shape;104;p7" title="Captura de pantalla 2025-05-26 0105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902" y="1743100"/>
            <a:ext cx="3027624" cy="29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7" title="Captura de pantalla 2025-05-26 0106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0125" y="849250"/>
            <a:ext cx="2643775" cy="29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POSTMAN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s-419"/>
              <a:t>GET, POST, PUT, DELETE</a:t>
            </a:r>
            <a:endParaRPr/>
          </a:p>
        </p:txBody>
      </p:sp>
      <p:pic>
        <p:nvPicPr>
          <p:cNvPr id="112" name="Google Shape;11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690325"/>
            <a:ext cx="2326000" cy="4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12000"/>
            <a:ext cx="2326000" cy="7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9969" y="3158994"/>
            <a:ext cx="3162712" cy="1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49200" y="3991344"/>
            <a:ext cx="1752650" cy="104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76800" y="547250"/>
            <a:ext cx="726825" cy="3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29049" y="944449"/>
            <a:ext cx="3397824" cy="13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09450" y="1891625"/>
            <a:ext cx="1915516" cy="120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90949" y="3471650"/>
            <a:ext cx="2796600" cy="410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down with a long tail (proporcionado por Tenor)" id="120" name="Google Shape;120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4281473">
            <a:off x="598171" y="3011517"/>
            <a:ext cx="1378581" cy="10615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down with a long tail (proporcionado por Tenor)" id="121" name="Google Shape;121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0032444">
            <a:off x="3720771" y="2489842"/>
            <a:ext cx="1378582" cy="10615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down with a long tail (proporcionado por Tenor)" id="122" name="Google Shape;122;p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787414">
            <a:off x="7351197" y="2489842"/>
            <a:ext cx="1378581" cy="106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24973" y="185745"/>
            <a:ext cx="1473602" cy="9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/>
          <p:nvPr/>
        </p:nvSpPr>
        <p:spPr>
          <a:xfrm>
            <a:off x="7990725" y="1331450"/>
            <a:ext cx="542100" cy="966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d42a5de40_3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GIT</a:t>
            </a:r>
            <a:endParaRPr/>
          </a:p>
        </p:txBody>
      </p:sp>
      <p:sp>
        <p:nvSpPr>
          <p:cNvPr id="130" name="Google Shape;130;g35d42a5de40_3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1" name="Google Shape;131;g35d42a5de40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96421"/>
            <a:ext cx="3899225" cy="15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5d42a5de40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463" y="445025"/>
            <a:ext cx="3447850" cy="10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d42a5de40_3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125" y="3203549"/>
            <a:ext cx="4264700" cy="16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