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59" r:id="rId4"/>
    <p:sldId id="262" r:id="rId5"/>
    <p:sldId id="264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 t="5720" r="13226" b="4286"/>
          <a:stretch/>
        </p:blipFill>
        <p:spPr bwMode="auto">
          <a:xfrm>
            <a:off x="822960" y="822960"/>
            <a:ext cx="749808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19200" y="914400"/>
            <a:ext cx="7010400" cy="525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Radar Obstacle Detection Demo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37184" y="524021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10" idx="0"/>
          </p:cNvCxnSpPr>
          <p:nvPr/>
        </p:nvCxnSpPr>
        <p:spPr>
          <a:xfrm flipV="1">
            <a:off x="4724400" y="914400"/>
            <a:ext cx="0" cy="525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5275384"/>
            <a:ext cx="701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7832" y="524021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9200" y="3549160"/>
            <a:ext cx="7010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62600" y="914400"/>
            <a:ext cx="0" cy="5257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86400" y="3470032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81400" y="5410200"/>
            <a:ext cx="10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eft radar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5410200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right radar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64199" y="3124200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obstacle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6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Simulated Radar Scans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5712" r="7877" b="4292"/>
          <a:stretch/>
        </p:blipFill>
        <p:spPr bwMode="auto">
          <a:xfrm>
            <a:off x="274320" y="822960"/>
            <a:ext cx="859536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820980" y="914400"/>
            <a:ext cx="0" cy="5257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66812" y="914400"/>
            <a:ext cx="0" cy="525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62200" y="6336268"/>
            <a:ext cx="83067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2.14 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0612" y="6336268"/>
            <a:ext cx="83067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2.36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9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</a:t>
            </a:r>
            <a:r>
              <a:rPr lang="en-US" dirty="0" smtClean="0"/>
              <a:t>Radar</a:t>
            </a:r>
            <a:r>
              <a:rPr lang="en-US" dirty="0" smtClean="0"/>
              <a:t> </a:t>
            </a:r>
            <a:r>
              <a:rPr lang="en-US" dirty="0" smtClean="0"/>
              <a:t>Non-Coherent </a:t>
            </a:r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 t="5720" r="13226" b="4286"/>
          <a:stretch/>
        </p:blipFill>
        <p:spPr bwMode="auto">
          <a:xfrm>
            <a:off x="822960" y="822960"/>
            <a:ext cx="749808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437184" y="524021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7832" y="524021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4475284" y="3276600"/>
            <a:ext cx="0" cy="19636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953000" y="3505200"/>
            <a:ext cx="0" cy="17526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9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Leading Edge Detection Range Circles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 t="5720" r="13226" b="4286"/>
          <a:stretch/>
        </p:blipFill>
        <p:spPr bwMode="auto">
          <a:xfrm>
            <a:off x="822960" y="822960"/>
            <a:ext cx="749808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437184" y="524021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7832" y="524021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75284" y="3276600"/>
            <a:ext cx="0" cy="19636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3505200"/>
            <a:ext cx="0" cy="17526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2482360" y="3276600"/>
            <a:ext cx="4038600" cy="4038600"/>
          </a:xfrm>
          <a:prstGeom prst="arc">
            <a:avLst>
              <a:gd name="adj1" fmla="val 9365489"/>
              <a:gd name="adj2" fmla="val 1474872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3111656" y="3464168"/>
            <a:ext cx="3643768" cy="3706600"/>
          </a:xfrm>
          <a:prstGeom prst="arc">
            <a:avLst>
              <a:gd name="adj1" fmla="val 9120677"/>
              <a:gd name="adj2" fmla="val 1636719"/>
            </a:avLst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5" t="5720" r="13226" b="4286"/>
          <a:stretch/>
        </p:blipFill>
        <p:spPr bwMode="auto">
          <a:xfrm>
            <a:off x="822960" y="822960"/>
            <a:ext cx="749808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19200" y="914400"/>
            <a:ext cx="7010400" cy="5257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Leading Edge Detection Solution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37184" y="524021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475284" y="3276600"/>
            <a:ext cx="0" cy="19636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953000" y="3505200"/>
            <a:ext cx="0" cy="17526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2482360" y="3276600"/>
            <a:ext cx="4038600" cy="4038600"/>
          </a:xfrm>
          <a:prstGeom prst="arc">
            <a:avLst>
              <a:gd name="adj1" fmla="val 9365489"/>
              <a:gd name="adj2" fmla="val 1474872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>
            <a:off x="3111656" y="3455376"/>
            <a:ext cx="3643768" cy="3706600"/>
          </a:xfrm>
          <a:prstGeom prst="arc">
            <a:avLst>
              <a:gd name="adj1" fmla="val 9120677"/>
              <a:gd name="adj2" fmla="val 1636719"/>
            </a:avLst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  <a:endCxn id="10" idx="0"/>
          </p:cNvCxnSpPr>
          <p:nvPr/>
        </p:nvCxnSpPr>
        <p:spPr>
          <a:xfrm flipV="1">
            <a:off x="4724400" y="914400"/>
            <a:ext cx="0" cy="525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19200" y="5275384"/>
            <a:ext cx="701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68816" y="3496408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17832" y="5240216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Radar Scans with Many Obstacles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4" t="5720" r="7877" b="4288"/>
          <a:stretch/>
        </p:blipFill>
        <p:spPr bwMode="auto">
          <a:xfrm>
            <a:off x="274320" y="822960"/>
            <a:ext cx="859536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2820980" y="914400"/>
            <a:ext cx="0" cy="52578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566812" y="914400"/>
            <a:ext cx="0" cy="5257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62200" y="6336268"/>
            <a:ext cx="83067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2.14 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0612" y="6336268"/>
            <a:ext cx="83067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2.36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with Many Obstacles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4" t="5720" r="13227" b="4286"/>
          <a:stretch/>
        </p:blipFill>
        <p:spPr bwMode="auto">
          <a:xfrm>
            <a:off x="822960" y="822960"/>
            <a:ext cx="7498080" cy="576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4475284" y="3276600"/>
            <a:ext cx="0" cy="19636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953000" y="3505200"/>
            <a:ext cx="0" cy="17526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2482360" y="3276600"/>
            <a:ext cx="4038600" cy="4038600"/>
          </a:xfrm>
          <a:prstGeom prst="arc">
            <a:avLst>
              <a:gd name="adj1" fmla="val 9365489"/>
              <a:gd name="adj2" fmla="val 1474872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3111656" y="3455376"/>
            <a:ext cx="3643768" cy="3706600"/>
          </a:xfrm>
          <a:prstGeom prst="arc">
            <a:avLst>
              <a:gd name="adj1" fmla="val 9120677"/>
              <a:gd name="adj2" fmla="val 1636719"/>
            </a:avLst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68816" y="3496408"/>
            <a:ext cx="152400" cy="1524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5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43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2 Radar Obstacle Detection Demo</vt:lpstr>
      <vt:lpstr>Simulated Radar Scans</vt:lpstr>
      <vt:lpstr>2 Radar Non-Coherent Image</vt:lpstr>
      <vt:lpstr>Leading Edge Detection Range Circles</vt:lpstr>
      <vt:lpstr>Leading Edge Detection Solution</vt:lpstr>
      <vt:lpstr>Radar Scans with Many Obstacles</vt:lpstr>
      <vt:lpstr>Image with Many Obstacles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Johnson</dc:creator>
  <cp:lastModifiedBy>Jeff Johnson</cp:lastModifiedBy>
  <cp:revision>18</cp:revision>
  <dcterms:created xsi:type="dcterms:W3CDTF">2006-08-16T00:00:00Z</dcterms:created>
  <dcterms:modified xsi:type="dcterms:W3CDTF">2014-09-16T19:32:15Z</dcterms:modified>
</cp:coreProperties>
</file>