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9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DF176-4C3C-4E1E-83C9-2924746A4AAB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15A75-30A7-45AC-86CF-3D0537E8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25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ability to resolve multiple </a:t>
            </a:r>
            <a:r>
              <a:rPr lang="en-US" dirty="0" err="1" smtClean="0"/>
              <a:t>scatterers</a:t>
            </a:r>
            <a:r>
              <a:rPr lang="en-US" dirty="0" smtClean="0"/>
              <a:t> in angle.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15A75-30A7-45AC-86CF-3D0537E850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08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Resolves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scatterers</a:t>
            </a:r>
            <a:r>
              <a:rPr lang="en-US" baseline="0" dirty="0" smtClean="0"/>
              <a:t> in angle using synthetic array processing. A single antenna element is rotated to different angles.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15A75-30A7-45AC-86CF-3D0537E850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36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Angles farther off center exhibit more smearing, and therefore less resolution.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15A75-30A7-45AC-86CF-3D0537E850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16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Low level </a:t>
            </a:r>
            <a:r>
              <a:rPr lang="en-US" dirty="0" err="1" smtClean="0"/>
              <a:t>sidelobes</a:t>
            </a:r>
            <a:r>
              <a:rPr lang="en-US" smtClean="0"/>
              <a:t> of </a:t>
            </a:r>
            <a:r>
              <a:rPr lang="en-US" dirty="0" smtClean="0"/>
              <a:t>image are typically</a:t>
            </a:r>
            <a:r>
              <a:rPr lang="en-US" baseline="0" dirty="0" smtClean="0"/>
              <a:t> </a:t>
            </a:r>
            <a:r>
              <a:rPr lang="en-US" dirty="0" smtClean="0"/>
              <a:t>below the noise.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15A75-30A7-45AC-86CF-3D0537E850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45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 Element Non-Coherent </a:t>
            </a:r>
            <a:r>
              <a:rPr lang="en-US" dirty="0" smtClean="0"/>
              <a:t>Summation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8" t="5719" r="13227" b="4289"/>
          <a:stretch/>
        </p:blipFill>
        <p:spPr bwMode="auto">
          <a:xfrm>
            <a:off x="822960" y="822960"/>
            <a:ext cx="7498080" cy="576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287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Synthetic Aperture Radar (SAR) Image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4" t="5720" r="13227" b="4286"/>
          <a:stretch/>
        </p:blipFill>
        <p:spPr bwMode="auto">
          <a:xfrm>
            <a:off x="822960" y="822960"/>
            <a:ext cx="7498080" cy="576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5430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SAR Range-Angle Processing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2" t="5720" r="8767" b="4286"/>
          <a:stretch/>
        </p:blipFill>
        <p:spPr bwMode="auto">
          <a:xfrm>
            <a:off x="365760" y="822960"/>
            <a:ext cx="8412480" cy="576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129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SAR Image with Noise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5" t="5720" r="13227" b="4286"/>
          <a:stretch/>
        </p:blipFill>
        <p:spPr bwMode="auto">
          <a:xfrm>
            <a:off x="822960" y="822960"/>
            <a:ext cx="7498080" cy="576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5741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74</Words>
  <Application>Microsoft Office PowerPoint</Application>
  <PresentationFormat>On-screen Show (4:3)</PresentationFormat>
  <Paragraphs>12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2 Element Non-Coherent Summation</vt:lpstr>
      <vt:lpstr>Synthetic Aperture Radar (SAR) Image</vt:lpstr>
      <vt:lpstr>SAR Range-Angle Processing</vt:lpstr>
      <vt:lpstr>SAR Image with Noise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Element Coherent Addition</dc:title>
  <dc:creator>Jeff Johnson</dc:creator>
  <cp:lastModifiedBy>Jeff Johnson</cp:lastModifiedBy>
  <cp:revision>10</cp:revision>
  <dcterms:created xsi:type="dcterms:W3CDTF">2006-08-16T00:00:00Z</dcterms:created>
  <dcterms:modified xsi:type="dcterms:W3CDTF">2014-09-16T19:16:13Z</dcterms:modified>
</cp:coreProperties>
</file>