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450669"/>
            <a:ext cx="8915399" cy="2262781"/>
          </a:xfrm>
        </p:spPr>
        <p:txBody>
          <a:bodyPr/>
          <a:lstStyle/>
          <a:p>
            <a:r>
              <a:rPr lang="en-US" dirty="0" smtClean="0"/>
              <a:t>Callback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</a:t>
            </a:r>
            <a:r>
              <a:rPr lang="en-US" dirty="0" err="1"/>
              <a:t>dalam</a:t>
            </a:r>
            <a:r>
              <a:rPr lang="en-US" dirty="0"/>
              <a:t> JavaScript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lain,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konsep</a:t>
            </a:r>
            <a:r>
              <a:rPr lang="en-US" dirty="0"/>
              <a:t> programming, callback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callback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JavaScript,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situasi-situasi</a:t>
            </a:r>
            <a:r>
              <a:rPr lang="en-US" dirty="0"/>
              <a:t> di mana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asinkronous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/>
              <a:t>asinkronous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02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/>
          <a:stretch/>
        </p:blipFill>
        <p:spPr>
          <a:xfrm>
            <a:off x="3540035" y="886782"/>
            <a:ext cx="6213228" cy="488191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7"/>
          <a:stretch/>
        </p:blipFill>
        <p:spPr>
          <a:xfrm>
            <a:off x="3149659" y="757646"/>
            <a:ext cx="6529918" cy="5196984"/>
          </a:xfrm>
        </p:spPr>
      </p:pic>
    </p:spTree>
    <p:extLst>
      <p:ext uri="{BB962C8B-B14F-4D97-AF65-F5344CB8AC3E}">
        <p14:creationId xmlns:p14="http://schemas.microsoft.com/office/powerpoint/2010/main" val="26672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Fungsi</a:t>
            </a:r>
            <a:r>
              <a:rPr lang="en-US" dirty="0" smtClean="0"/>
              <a:t> callback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callback di JavaScript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pPr>
              <a:buAutoNum type="arabicPeriod"/>
            </a:pPr>
            <a:r>
              <a:rPr lang="en-US" dirty="0" err="1" smtClean="0"/>
              <a:t>setTimeout</a:t>
            </a:r>
            <a:r>
              <a:rPr lang="en-US" dirty="0"/>
              <a:t>() </a:t>
            </a:r>
            <a:r>
              <a:rPr lang="en-US" dirty="0" smtClean="0"/>
              <a:t>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US" dirty="0"/>
          </a:p>
          <a:p>
            <a:pPr>
              <a:buAutoNum type="arabicPeriod"/>
            </a:pPr>
            <a:r>
              <a:rPr lang="en-US" dirty="0" err="1" smtClean="0"/>
              <a:t>setInterval</a:t>
            </a:r>
            <a:r>
              <a:rPr lang="en-US" dirty="0" smtClean="0"/>
              <a:t>()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761501"/>
            <a:ext cx="7596104" cy="55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callback, JavaScript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efisien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terbuang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23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186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Callback Pada Javascript</vt:lpstr>
      <vt:lpstr>Pengertian</vt:lpstr>
      <vt:lpstr>Fungsi</vt:lpstr>
      <vt:lpstr>PowerPoint Presentation</vt:lpstr>
      <vt:lpstr>PowerPoint Presentation</vt:lpstr>
      <vt:lpstr>Contoh Lain Fungsi callback dalam 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Pada Javascript</dc:title>
  <dc:creator>Litch</dc:creator>
  <cp:lastModifiedBy>Litch</cp:lastModifiedBy>
  <cp:revision>3</cp:revision>
  <dcterms:created xsi:type="dcterms:W3CDTF">2023-05-14T07:29:17Z</dcterms:created>
  <dcterms:modified xsi:type="dcterms:W3CDTF">2023-05-14T08:07:28Z</dcterms:modified>
</cp:coreProperties>
</file>