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E78A-AB0A-4F9C-833E-B7458064D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D2D40-1943-4CBF-BA69-82100E565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93222-3033-4BC1-9A59-A254A865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0D7B1-A028-4F0C-BDD9-193840FF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4A942-C8AF-4CC9-AF67-B12C67F9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5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57E0-ED76-4D0F-A4BE-86DBDCA1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2674A4-D85B-466A-AB5B-82185E8A3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6B80F-52BB-43E4-A637-6B08F188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8F6A3-160E-47DC-AB12-676C08E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164D2-9413-4011-8C33-A9BA7694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47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AA0F17-D32A-403A-BFE3-4DCCC1DE8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03E4EE-04D8-4C01-B9F7-C2D727340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0B1FB-8FB2-4D70-97E6-5B76E458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D3562-06CA-4601-97D5-E49F830D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EE067-C702-43C5-97FC-E77E439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8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3CE7-C834-4593-9D8C-26026684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E5694-250C-45D5-ADCD-BC1FED79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41087-3DA5-4995-8ABD-9EC87E58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59A7-5A7A-4BB4-9476-658E890E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68BF9-5FA0-4F97-B0A9-886FAB1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676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D131-CABA-451D-96E9-FEC3103B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1C1809-03F1-480F-845B-7D2EBCD2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E58D-5085-4885-9B80-641479E3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8A289-9347-42F8-96F1-D92D72F4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4F79B-1592-44EF-81A7-151FA8C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1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DB89B-933D-4D28-BF8E-72BA87A4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1FD75-EFCA-4B2C-AD13-F0198A97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A60F00-E37C-42F2-AAEB-008220B3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70756-555A-41A5-BC0F-77347C2B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25D78-CD53-46F0-98D4-CC4E3CB6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391392-B4BE-496F-8CEF-89A45FDC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D97E6-E77B-4C3D-B9D8-FD9B69BA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055A7D-7942-4756-A7C4-2865BDA8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C418B-3970-4348-ABF1-2D176EE4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0C8643-880E-4847-B6EA-8FCDCF43D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D1BC38-B93B-45C6-8D11-78AF32CFD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503C7E-C657-4A83-B3DD-17831EFE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9BABD6-D629-4D5E-B477-14B4D0C3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5D6DD7-6DAE-462B-98D1-413B38FC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6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4FD67-8BBC-41D6-9CAA-73B359B7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C46081-AE8B-4C42-A593-17DC6364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187BF6-CC49-42AB-9ED8-911919B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DE37BE-9644-42AD-999B-C73C2C86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6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BBE4BA-858D-4F09-BF1F-4C1F09D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B82350-A4FC-4A5B-80FA-00FBCDCE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4B27AE-5811-4C4D-B26A-211E71D8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064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116F-575F-4AE6-9BA5-C40DB53D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28E47-746E-4642-AD5E-8031DCE8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4EA97E-C306-4DDD-94FA-6EB6534C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246CA-812A-4784-A4DC-347C6384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64001-40A7-45D9-8C98-0D6DFFE5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057B2-017E-4A82-90A0-8971930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46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B3E0E-8B19-47FB-943E-D7B3E25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930D91-4C14-4C1F-B433-C96CF41F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2EA384-FC2F-4401-9DA8-F05D8F62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0AE74-B8B9-4219-993F-8E23D94A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96AB9B-3227-4188-9F70-1766E306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7F3CCA-6C6D-4325-BAA4-16464814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34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9C567C-03C5-41B6-86BD-959EDA48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0BFF4-1F84-4E36-9EDB-5FF25D69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BEC94-D0EA-4957-96AF-3386F14BA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6181-0677-4D17-A0AB-404C0865CBDF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B0C50-51A6-43A0-8E3D-B40BA403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5BC45-60EE-4C0D-B9C4-474E0426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7D8E-E819-4354-B60C-CB82E12135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55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E0515-0864-4292-923B-BA5E66CA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815"/>
            <a:ext cx="12192000" cy="6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Donald Alexander Sullon Porras</dc:creator>
  <cp:lastModifiedBy>Donald Alexander Sullon Porras</cp:lastModifiedBy>
  <cp:revision>1</cp:revision>
  <dcterms:created xsi:type="dcterms:W3CDTF">2022-04-29T00:30:59Z</dcterms:created>
  <dcterms:modified xsi:type="dcterms:W3CDTF">2022-04-29T00:31:44Z</dcterms:modified>
</cp:coreProperties>
</file>