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663188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7065c20-68f5-4abd-b650-9e4a46544c6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ec89827-bda4-4378-a9a0-8b7c88c2bdf0/ReportSection?bookmarkGuid=1989a746-5edc-4efd-be81-6f50beaf1df6&amp;bookmarkUsage=1&amp;ctid=df71f6bb-e3cc-4f5b-b532-79de261b51a2&amp;fromEntryPoint=export&quot;"/>
    <we:property name="reportState" value="&quot;CONNECTED&quot;"/>
    <we:property name="artifactViewState" value="&quot;live&quot;"/>
    <we:property name="reportEmbeddedTime" value="&quot;2024-07-02T00:45:07.919Z&quot;"/>
    <we:property name="creatorSessionId" value="&quot;e094c372-a2df-4e0d-b4ac-4f6cdbb5a040&quot;"/>
    <we:property name="creatorUserId" value="&quot;1003200174C552EF&quot;"/>
    <we:property name="creatorTenantId" value="&quot;df71f6bb-e3cc-4f5b-b532-79de261b51a2&quot;"/>
    <we:property name="pageDisplayName" value="&quot;Página 1&quot;"/>
    <we:property name="pageName" value="&quot;ReportSection&quot;"/>
    <we:property name="reportName" value="&quot;DashBoard_SESAB_3&quot;"/>
    <we:property name="isVisualContainerHeaderHidden" value="false"/>
    <we:property name="isFiltersActionButtonVisible" value="true"/>
    <we:property name="initialStateBookmark" value="&quot;H4sIAAAAAAAAA+1a3W4bNxZ+FUM3vTEK/v/0TpZHWaG27NqOd4FFIBySh8p0lRntzCiNt/DT7HWv+gh5seWM7G7j2FJ24jhKsoAha0jq4+E53yE/kvPrIOT1cgFXU3iFgx8GkyLkHkJZ7YnB/qBYFx6cnPx4PDz7cTYdHmepuFw2eVnUgx9+HTRQzbG5zOsVLFqIVPj3F/sDWCxOYd4+RVjUuD9YYlWXBSzyf+G6capqqhVe7w/wzXJRVtBCnjfQYAv7OjVPz6lv+j1PPYJv8td4jr5Zl57hsqya2+f9Qb3+1pn0bl0L1nU4KosG8iIBt2XGG/REaE9ZJE6y6KVpy+u8mC9uTPzvby+ulq0f6peQ/qfxu58Teotzfd0OgFMbAqEBPfKoqTWqN5Yh2iHYIASgdCBR89gXy1rhkPAIVmmtkAZnaF8sxn1gNAYSBFDKjXGM98WizlvFpIrKCGWjldL09hdXQAmVLhqJRIBDEUJvLBso15Y5zdD6oGWiSF8sx6NhgkSvCUEXHBES+mJJKQwlxlKIxBAQQGQXx5gvmhs6u6vszbJKuZcyco01DK+h8BgGXYJVWNc32TAqF6tX3bfsnfLzclV5PMOOblnR5M1VOx8cPMtmB8NBa8dpVaY07opHb38P3++1lV3Ny/KXUYUpd5PvyfX+diOG83mFc7jN0OzxLTxeFbl/+9syL7ua8aq4mQ/45zY4QAMzv0AoUj93rJ4czo6fTyejyekdq+X7Vr9IJRvpdHowmY0uZ4ZKZtjYzpgey5mwksys4GSWWUoyMjSHB2r4LunSQxWwOrjqCHWYV7dzKdu/M8IdcEvyQztvakm1AamdY1b5KLUIT5UjmyyfPp8NpyefPUk2mTg6Gp6fT2bjyXQ75z7A6mOEelXhY1h2UTawmB1iMV/hPS7cmgCQ2o5eQtXsOL03ReD6xa36ST/4+U8yZ5TcMC+r9SA+AWFfrNd9palwoBG9sYQyZUFszasb05KQXHzC1BpD/gZmWVKgOex0gj3qpB5XRYGLHSf05vn6aQl9hyZrWhuXZJkFjlSaqBxTKPWO0Hro6oTV4MPz3v4TWzTKxsOjbDLcAVPG2cHZZsn5NHYcT4ZHz3bCI9Ph8/NsFwzJ/jacXmTHu2DK5cnx5GKz6HoaQw5PzmZn2cXZLthyml1kPz2fDGfTHTDmKHs+OjnNpjuRQkfD0X0B2roU/wOvDqu8Paq6afD+qQkh0kmiYqTeajCCgdqRZeaO5vwmtJPvzPoSdgS7JKDeYcpaPnkSggfjoxbUaCEMV6zF2+j9/BXM7zvdUgGU0koKR71RzKPfflL2AFZEnyA4RcGdVDp9BLs1374uikMVvmhut0U6WMpEFMwrKoRrj8S3HzY3+KZx5Zt7jsEZMxHTn5JMRWBGOd2XYE4oqZS03oLiURvDYu/jeWmlBSO5Z156YJ4Dbk+iB7DAacYtUGqFYjZq4gLsPPEf+eBpNw7tHnGPkZ3PpicXk/Fk9P/Dr6dZ6t51+XqtS8ucDYY4Q0EZh5oot2FNubkxHXeVlqaF0RNpPItM6AQQfYrGvTpvDdeiXd7efaaIjKvyVYd7cz2bp5bv3XzsD9YhJ627/voS28PXzi1FyG+jN7njn/rDPbd+6DrfdMeS+r6Exaq7AU7QR3kazpqWXXFq/t05LF63d8vfdc0faHQAVYV5BfXGVpMG3KqAjW3GLcxewL1zKBrY0vgyb97+XuWpPewlz/1zldfN5l8crd7+Vu9lYZWW3HLvGOawePn237i2+0W3ln2Su7c7N1vfhnJfrOoUAQyJHV/CpPbU+v1DqLKeztALy5VDH402Pij2ERfmzGsSjA6E02gjld440heLUmy3ykY6ToXi1jLsrayMd14qAypoplyIIkbRFwulJYbapM8YZyFq7z9ge/KgFkVh0ggJ8rTRAdSceIf9LQuWaGGp0JZHR0GK7SoZOrodrJqmLO7bPwkBFNP+SRthnKTEqo+EBC6T0PUmBSH5EQ0B+AgtT2NynFFKpHU1JPIigd6a2SkhmBTeUwaOCCUYw/6aeWd0X73IfRISfx7u4BVW825sbb/dcJbr/nJc15ehq8ZutA+sy9j8gli0q9vtPu3eWewPEfCphRkHr6UP1CX2U62jD4TsQvzS1mFt62g4GvY6WPwqQ/ieW24umNE6B9owA4SkiZpJtz0LH++ItI/G+nzxgzr3ny56Hy4inGdScuMUCy6tsoActqfeTrwV8LXG7n+/AddGKsZUUoM6bWo5Osl3JIQbrya+xQDecwIfbPtWb9LuNABlSQCi7v1uryEkzcKKUsWVBU11oLa/RHPOC0aEVtJwQigHJXuLb8qj9yg80VJLlqxELj9KjybMO2+DP6vK1bILHaPRM5/0uQaDUQcTeaf08/oveQhY3Lyw3oHcx61y1dRL8HiaQngPxxK3oAgYtvCse19+cGtp7hbbiNka9Qcrr6//Ay4d2+jRLwAA&quot;"/>
    <we:property name="bookmark" value="&quot;H4sIAAAAAAAAA+1a3W4bNxZ+FUM3vTEK/v/0TpZHWQG247Udt8DCEA7JQ2W6yox2ZpTaLfw0e92rPkJebDkju1s7tpSdOI6SLGAYGpLz8fCc75AfyfltEPJ6MYerI3iDgx8GkyLkHkJZ7YjB7qBYFVI0lkrNgwft0EfNNKbactHkZVEPfvht0EA1w+Y8r5cwb5FS4T8udgcwnx/DrH2KMK9xd7DAqi4LmOe/4qpxqmqqJV7vDvByMS8raCFPG2iwhX2bmqfn1oTveeoRfJO/xVP0zar0BBdl1dw+7w7q1a/OpLt1LVjX4agsGsiLBNyWGW/QE6E9ZZE4yaKXpi2v82I2vzHxv++eXS1ad9SvYdGN3/2c0Fuc6+t2AJzaEAgN6JFHTa1RvbEMSY4GG4QAlA4kah77YlkrHBIewSqtFdLgDO2LxbgPjMZAggBKuTGO8b5Y1HmrmFRRGaFstFKa3v7iCiih0kUjkQhwKELojWUD5doypxlaH7RMFOmL5Xg0TJDoNSHogiNCQl8sKYWhJGUiRGIICCCyi2PM580Nnd1VdrmoUu6ljFxhDcNbKDyGQZdgFdb1TTaMyvnyTfcru1N+Wi4rjyfY0S0rmry5aqeFvRfZdG84aO04rsqUxl3x6N0f4fudtrKreV3+Mqow5W7yPbne3WzEcDarcAa3GZo9vYWHyyL3735f5GVXM14WN/MB/9wGB2hg6ucIRernntWT/enhq6PJaHJ8z2r5vtUXqWQtnY73JtPR+dRQyQwb2ynTYzkVVpKpFZxMM0tJRoZmf08N75IuPVQBq72rjlD7eXU7l7LdeyPcArckP7TzppZUG5DaOWaVj1KL8Fw5ss7yo1fT4dHLz54k60wcHQxPTyfT8eRoM+c+wOpDhHpZ4VNYdlY2MJ/uYzFb4gMu3JgAkNqOXkPVbDm910Xg+uJW/aQXfv6LzBklN8zKajWIT0DYi9W6rzQVDjSiN5ZQpiyIjXl1Y1rSk/NPmFpjyC9hmiUFmsNWJ9iTTupxWRQ433JCr5+vn5fQ92iyorVxSZZZ4EilicoxhVJvCa2Hrk5YDT4+7+0+s0WjbDw8yCbDLTBlnO2drJecz2PH4WR48GIrPHI0fHWabYMh2U/Do7PscBtMOX95ODlbL7qex5D9lyfTk+zsZBtsOc7Osr+/mgynR1tgzEH2avTyODvaihQ6GI4eCtDGpfifeLVf5e1R1U2D909NCJFOEhUj9VaDEQzUliwz9zTnN6GdfGfWl7Aj2CYBdYcpK/nkSQgejI9aUKOFMFyxFm+t9/M3MHvodEsFUEorKRz1RjGPfvNJ2SNYEX2C4BQFd1Lp9C/Yjfn2dVEcqvBFc7st0sFSJqJgXlEhXHskvvmwucHLxpWXDxyDM2Yipj8lmYrAjHK6L8GcUFIpab0FxaM2hsXex/PSSgtGcs+89MA8B9ycRI9ggdOMW6DUCsVs1MQF2HriP/HB03Yc2j3hHiM7nR69PJuMJ6P/H349z1J31+WrtS4tczYY4gwFZRxqotyaNeXm4nTcVVqaFkZPpPEsMqETQPQpGg/qvBVci3Z+e/eZIjKuyjcd7s0tbZ5avnfzsTtYhZy07vrxNbaHr51bipDfRm9yzz/1h3tu9dB1vu6OJfV9DvNldwOcoA/yNJwVLbvi1Py7U5i/ba+Yv+uaP9JoD6oK8wrqta0mDbhlAWvbjFuYnYA7p1A0sKHxed68+6PKU3vYSZ771zKvm/VvHCzf/V7vZGGZltxy5xBmMH/97t+4svuiW8s+yd3bvZutb0O5z5d1igCGxI4vYVJ7bv3+IVRZTWfoheWq/ZjDaOODYh9xYc68JsHoQDiNNlLpjSN9sSjFdqtspONUKG4tw97KynjnpTKggmbKhShiFH2xUFpiqE36jHEWovb+A7Ynj2pRFCaNkCBPGx1AzYl32N+yYIkWlgpteXQUpNiskqGj296yacriof2TEEAx7Z+0EcZJSqz6SEjgMgldb1IQkh/REICP0PI0JscZpURaV0MiLxLorZmdEoJJ4T1l4IhQgjHsr5m3RvfV89wnIfHX4Q7eYDXrxtb22w1nseovx1V9Gbpq7Eb7yLqMzS+IRbu63e7THpzF/hQBn1qYcfBa+kBdYj/VOvpAyDbEL20dVraOhqNhr4PFrzKE77nl5oIZrXOgDTNASJqomXSbs/Dpjkj7aKzPFz+oc//povfhIsJ5JiU3TrHg0ioLyGFz6m3FVwFfa+z+9xtwbaRiTCU1qNOmlqOTfEtCuPZq4lsM4AMn8MG2X/Um7U4DUJYEIOre3/YaQtIsrChVXFnQVAdq+0s057xgRGglDSeEclCyt/imPHqPwhMttWTJSuTyo/Rowrz3NfiLqlwuutAxGj3zSZ9rMBh1MJF3Sj+v/5aHgMXNB+sdyEPcKpdNvQCPxymED3AscQuKgGEDz7rv5Qe3luZuvomYf76wosb1fwAgZQR32S8AAA==&quot;"/>
    <we:property name="datasetId" value="&quot;154ca130-0809-454e-9704-0ad7516bd0a5&quot;"/>
    <we:property name="embedUrl" value="&quot;/reportEmbed?reportId=3ec89827-bda4-4378-a9a0-8b7c88c2bdf0&amp;config=eyJjbHVzdGVyVXJsIjoiaHR0cHM6Ly9XQUJJLUJSQVpJTC1TT1VUSC1yZWRpcmVjdC5hbmFseXNpcy53aW5kb3dzLm5ldCIsImVtYmVkRmVhdHVyZXMiOnsidXNhZ2VNZXRyaWNzVk5leHQiOnRydWV9fQ%3D%3D&amp;disableSensitivityBanner=true&quot;"/>
    <we:property name="backgroundColor" value="&quot;#9071CE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Diego Quallos</cp:lastModifiedBy>
  <cp:revision>3</cp:revision>
  <dcterms:created xsi:type="dcterms:W3CDTF">2018-06-07T21:39:02Z</dcterms:created>
  <dcterms:modified xsi:type="dcterms:W3CDTF">2024-07-02T00:46:32Z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