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3C0A1-D95D-49EE-AE06-0BD1AAE4F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5FB88-9487-4965-8DAD-7E6759DC3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43146-BDB1-42AF-8A3C-E62D44FFA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17E1-DE5B-4B08-8AC0-E0A3C905B578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A4038-97A6-49C4-B25F-296AEEDB3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A1EB9-2BF2-4A4E-85AD-A66D751D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0203-F8DE-4DE1-8888-EBD350348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0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03D3A-B5EC-45E6-8685-A5F7826F9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2BB3A-97A6-4E4F-8B8F-EC77C2891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4DE33-EF06-4D2C-8204-B93569DD7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17E1-DE5B-4B08-8AC0-E0A3C905B578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F7828-406D-4E8C-95E0-EC29826B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C9430-B636-416F-B3BA-C84E141E8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0203-F8DE-4DE1-8888-EBD350348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4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99724F-663E-4499-908B-B6063E1271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A76F4-A512-48C2-A9E9-F56AFA73F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6B7EE-CB6C-461D-BC20-5D2A9678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17E1-DE5B-4B08-8AC0-E0A3C905B578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66C85-D6B9-4572-B90A-55F8E4CD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925BB-9485-4385-A732-7492F074B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0203-F8DE-4DE1-8888-EBD350348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18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17B5C-2CB4-41C1-95F8-B787099F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3F04C-7AFF-43BF-9487-41E2FC373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D279B-EEFA-465E-9DBE-463D566D5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17E1-DE5B-4B08-8AC0-E0A3C905B578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0DED8-9E70-42EB-A616-973BD5750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B161A-810E-418A-BD4C-29C33F34D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0203-F8DE-4DE1-8888-EBD350348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66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9AF82-0768-494D-B9CA-CDC9C710F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C0C67-1BC0-451B-8D2D-D744E74E5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6609F-9FBF-4DBA-AFEC-DCFC11A7B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17E1-DE5B-4B08-8AC0-E0A3C905B578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3E6A6-AE5A-4EE8-A72B-5A88686E8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FA423-C3F3-4E9D-B08E-AA95916AA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0203-F8DE-4DE1-8888-EBD350348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83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4E059-50E1-47F3-B461-B2939EFEA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B7296-67E0-4BE8-BF2A-13315860DE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9505E-DC54-4954-92D5-409DC01DE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88D0D-8242-44C7-B7E7-A363F1E7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17E1-DE5B-4B08-8AC0-E0A3C905B578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5D894-E0B8-454F-BCF3-59A38AEA5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3105E-D52C-4C59-83B9-C4448EB4A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0203-F8DE-4DE1-8888-EBD350348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26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8C022-2106-4FC2-A115-B214C1790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009D3-E9DA-4EB0-809D-459766713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387A45-3674-402E-A41A-99073D061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486D8D-56F6-4A3E-A466-7B03AAFFD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E44F6C-8BC3-4417-8E6D-C71FFAAFB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787F53-450B-4340-8724-CFE6B72AF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17E1-DE5B-4B08-8AC0-E0A3C905B578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C19C52-0382-4522-A273-32C5945E9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42910F-30E4-4C51-B033-94774A26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0203-F8DE-4DE1-8888-EBD350348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87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D8E7F-1E7D-402F-9156-ACF5F2AF6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A7043E-DA29-4A95-BF3B-3221C383D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17E1-DE5B-4B08-8AC0-E0A3C905B578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8D0B09-3DA1-4284-939B-647BFA314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7B42A-1552-4DC6-B3EF-A21222CB3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0203-F8DE-4DE1-8888-EBD350348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0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9FAD20-DA99-4B7B-894F-95A3B3831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17E1-DE5B-4B08-8AC0-E0A3C905B578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A05252-68D6-4BDF-B3C1-58C2E933A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0CE7D-BC86-4BF3-B55E-74FC806DF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0203-F8DE-4DE1-8888-EBD350348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5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7DDC-4DF6-45EE-87DC-BE6B176E5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93889-D805-4A0C-9E52-D839BEF80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8CF70-6A47-45B9-AB4C-70D042D27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316B9-E0D9-4148-8548-237365964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17E1-DE5B-4B08-8AC0-E0A3C905B578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9ECFF-E4A2-4172-B297-DE9BF7F40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63765-8B62-41E2-94EA-D0E17628E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0203-F8DE-4DE1-8888-EBD350348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46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E10D-ED24-474F-93EA-6A7E8AEFF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79BAEC-B6DD-45E4-AE88-BAB94AE973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BA23BC-919B-48B9-859A-367ADCBD7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480F0-1E3A-4A64-9BEC-065BD9DC0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17E1-DE5B-4B08-8AC0-E0A3C905B578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5ED2C-E0DA-47D6-B028-746963B20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485B1-50BF-4E05-B1D9-E071875C6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0203-F8DE-4DE1-8888-EBD350348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75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882CDD-C253-46D6-962E-59469686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4FD0D-D177-4BC5-9FBB-96C037915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3C17A-5F72-44AD-9A85-07BDA66E21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C17E1-DE5B-4B08-8AC0-E0A3C905B578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A1962-8FF1-481C-BA6B-43FF2666BE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8BCAC-2CED-4685-9C58-D82317AA27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C0203-F8DE-4DE1-8888-EBD350348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4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C19065-C5E8-4FAD-94D2-CC668B640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Iskoola Pota" panose="020B0502040204020203" pitchFamily="34" charset="0"/>
              </a:rPr>
              <a:t>The Battle of Neighborhoods 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967C8-4B6A-4026-B8B1-0097655C8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u="sng">
                <a:solidFill>
                  <a:srgbClr val="FFFFFF"/>
                </a:solidFill>
              </a:rPr>
              <a:t>Restaurants in Sri Lanka</a:t>
            </a:r>
          </a:p>
        </p:txBody>
      </p:sp>
    </p:spTree>
    <p:extLst>
      <p:ext uri="{BB962C8B-B14F-4D97-AF65-F5344CB8AC3E}">
        <p14:creationId xmlns:p14="http://schemas.microsoft.com/office/powerpoint/2010/main" val="1255403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tree with a mountain in the background&#10;&#10;Description automatically generated">
            <a:extLst>
              <a:ext uri="{FF2B5EF4-FFF2-40B4-BE49-F238E27FC236}">
                <a16:creationId xmlns:a16="http://schemas.microsoft.com/office/drawing/2014/main" id="{CB930A1C-BD49-4390-B93F-5058F14866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08" r="-1" b="14542"/>
          <a:stretch/>
        </p:blipFill>
        <p:spPr>
          <a:xfrm>
            <a:off x="20" y="10"/>
            <a:ext cx="6095980" cy="3428990"/>
          </a:xfrm>
          <a:prstGeom prst="rect">
            <a:avLst/>
          </a:prstGeom>
        </p:spPr>
      </p:pic>
      <p:pic>
        <p:nvPicPr>
          <p:cNvPr id="4" name="Picture 3" descr="A sunset in the background&#10;&#10;Description automatically generated">
            <a:extLst>
              <a:ext uri="{FF2B5EF4-FFF2-40B4-BE49-F238E27FC236}">
                <a16:creationId xmlns:a16="http://schemas.microsoft.com/office/drawing/2014/main" id="{14A718B8-E122-4A20-B052-07082DAA16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" r="2" b="2"/>
          <a:stretch/>
        </p:blipFill>
        <p:spPr>
          <a:xfrm>
            <a:off x="6096000" y="10"/>
            <a:ext cx="6096000" cy="3428990"/>
          </a:xfrm>
          <a:prstGeom prst="rect">
            <a:avLst/>
          </a:prstGeom>
        </p:spPr>
      </p:pic>
      <p:pic>
        <p:nvPicPr>
          <p:cNvPr id="10" name="Picture 9" descr="A person standing in front of a mountain&#10;&#10;Description automatically generated">
            <a:extLst>
              <a:ext uri="{FF2B5EF4-FFF2-40B4-BE49-F238E27FC236}">
                <a16:creationId xmlns:a16="http://schemas.microsoft.com/office/drawing/2014/main" id="{F9BCDE8E-D8EB-4D4D-80A6-13CCEBD729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7" r="2" b="2"/>
          <a:stretch/>
        </p:blipFill>
        <p:spPr>
          <a:xfrm>
            <a:off x="20" y="3429000"/>
            <a:ext cx="6095980" cy="3429000"/>
          </a:xfrm>
          <a:prstGeom prst="rect">
            <a:avLst/>
          </a:prstGeom>
        </p:spPr>
      </p:pic>
      <p:pic>
        <p:nvPicPr>
          <p:cNvPr id="8" name="Picture 7" descr="A herd of elephants standing next to a body of water&#10;&#10;Description automatically generated">
            <a:extLst>
              <a:ext uri="{FF2B5EF4-FFF2-40B4-BE49-F238E27FC236}">
                <a16:creationId xmlns:a16="http://schemas.microsoft.com/office/drawing/2014/main" id="{CE32F6D1-B81F-4F59-BAD3-AE3F482615A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5470"/>
          <a:stretch/>
        </p:blipFill>
        <p:spPr>
          <a:xfrm>
            <a:off x="6096000" y="3429000"/>
            <a:ext cx="6096000" cy="3429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409915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109B2E-ED3B-46F7-ABBF-39C443847F17}"/>
              </a:ext>
            </a:extLst>
          </p:cNvPr>
          <p:cNvSpPr txBox="1"/>
          <p:nvPr/>
        </p:nvSpPr>
        <p:spPr>
          <a:xfrm>
            <a:off x="4286858" y="1462952"/>
            <a:ext cx="3618284" cy="424718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Introduction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Sri Lanka is a beautiful place for tourists as well as local travelers. Every person traveling need a good place to have meals. This project is to find the places and type of restaurants to have favorite meal</a:t>
            </a:r>
            <a:endParaRPr lang="en-US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8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971277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424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7ACC2A03-81B9-4180-95E7-50E09513BE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69" b="2"/>
          <a:stretch/>
        </p:blipFill>
        <p:spPr>
          <a:xfrm>
            <a:off x="4547937" y="-5"/>
            <a:ext cx="7644062" cy="3681406"/>
          </a:xfrm>
          <a:prstGeom prst="rect">
            <a:avLst/>
          </a:prstGeom>
        </p:spPr>
      </p:pic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7ED14DA-2D8F-4A1B-8632-EE4609B610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52" r="8963"/>
          <a:stretch/>
        </p:blipFill>
        <p:spPr>
          <a:xfrm>
            <a:off x="4547938" y="3681409"/>
            <a:ext cx="7644062" cy="317659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F74C67-1BBB-4DF9-82AE-6F36FFDE8EB1}"/>
              </a:ext>
            </a:extLst>
          </p:cNvPr>
          <p:cNvSpPr txBox="1"/>
          <p:nvPr/>
        </p:nvSpPr>
        <p:spPr>
          <a:xfrm>
            <a:off x="838200" y="1115219"/>
            <a:ext cx="5395912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D088286-01AE-4C5F-97C0-A6694C8CCA82}"/>
              </a:ext>
            </a:extLst>
          </p:cNvPr>
          <p:cNvSpPr txBox="1"/>
          <p:nvPr/>
        </p:nvSpPr>
        <p:spPr>
          <a:xfrm>
            <a:off x="311285" y="3829908"/>
            <a:ext cx="4824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Here we used two type of data sources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Wikipedia – To get Sri Lanka Districts details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Foursqure.com – To get venues data </a:t>
            </a:r>
          </a:p>
        </p:txBody>
      </p:sp>
    </p:spTree>
    <p:extLst>
      <p:ext uri="{BB962C8B-B14F-4D97-AF65-F5344CB8AC3E}">
        <p14:creationId xmlns:p14="http://schemas.microsoft.com/office/powerpoint/2010/main" val="3436186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3B5F8FB9-93B9-4832-A062-85E1B6A5A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6C144A2E-6B10-498B-8299-783BFC1831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7" r="23689" b="-1"/>
          <a:stretch/>
        </p:blipFill>
        <p:spPr>
          <a:xfrm>
            <a:off x="1669474" y="10"/>
            <a:ext cx="10522527" cy="6857990"/>
          </a:xfrm>
          <a:custGeom>
            <a:avLst/>
            <a:gdLst/>
            <a:ahLst/>
            <a:cxnLst/>
            <a:rect l="l" t="t" r="r" b="b"/>
            <a:pathLst>
              <a:path w="10522527" h="6858000">
                <a:moveTo>
                  <a:pt x="2882142" y="0"/>
                </a:moveTo>
                <a:lnTo>
                  <a:pt x="10522527" y="0"/>
                </a:lnTo>
                <a:lnTo>
                  <a:pt x="10522527" y="6858000"/>
                </a:lnTo>
                <a:lnTo>
                  <a:pt x="80697" y="6858000"/>
                </a:lnTo>
                <a:lnTo>
                  <a:pt x="37339" y="6516785"/>
                </a:lnTo>
                <a:cubicBezTo>
                  <a:pt x="12648" y="6273664"/>
                  <a:pt x="0" y="6026982"/>
                  <a:pt x="0" y="5777347"/>
                </a:cubicBezTo>
                <a:cubicBezTo>
                  <a:pt x="0" y="3530630"/>
                  <a:pt x="1024495" y="1523197"/>
                  <a:pt x="2631803" y="196728"/>
                </a:cubicBezTo>
                <a:close/>
              </a:path>
            </a:pathLst>
          </a:cu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F37E8EB2-7BE0-4F3D-921C-F4E9C2C1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77AE46B-A945-4A7E-9911-90317607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5F4DED-AC52-41C1-A94B-B7E729759A9B}"/>
              </a:ext>
            </a:extLst>
          </p:cNvPr>
          <p:cNvSpPr txBox="1"/>
          <p:nvPr/>
        </p:nvSpPr>
        <p:spPr>
          <a:xfrm>
            <a:off x="39992" y="1624514"/>
            <a:ext cx="27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we can see the 25 districts of Sri Lanka mapped on Sri Lanka Geographical map.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796C47-9941-4E90-A951-880F01AAC423}"/>
              </a:ext>
            </a:extLst>
          </p:cNvPr>
          <p:cNvSpPr txBox="1"/>
          <p:nvPr/>
        </p:nvSpPr>
        <p:spPr>
          <a:xfrm>
            <a:off x="39991" y="62049"/>
            <a:ext cx="3461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Districts of Sri Lanka</a:t>
            </a:r>
          </a:p>
        </p:txBody>
      </p:sp>
    </p:spTree>
    <p:extLst>
      <p:ext uri="{BB962C8B-B14F-4D97-AF65-F5344CB8AC3E}">
        <p14:creationId xmlns:p14="http://schemas.microsoft.com/office/powerpoint/2010/main" val="884708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4C4D0C86-25C0-49B7-8725-4E47B84279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" r="3068"/>
          <a:stretch/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7820FD-BB84-44B6-ABDB-43970BE6345F}"/>
              </a:ext>
            </a:extLst>
          </p:cNvPr>
          <p:cNvSpPr txBox="1"/>
          <p:nvPr/>
        </p:nvSpPr>
        <p:spPr>
          <a:xfrm>
            <a:off x="728663" y="1115219"/>
            <a:ext cx="5505449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118 Restaurants were found, and these restaurants are belonging to  19 different categories.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As showing in the graph Common type restaurants are have most entries compare to the others.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Sri Lankan Restaurants, Asian Restaurants and Fast-food restaurants took next three places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621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818EDFAB-3DA0-4E61-8C16-354C25ECD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128" y="318200"/>
            <a:ext cx="7439242" cy="3515042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CB0758-2025-4706-A54A-8B8E8CCDAC80}"/>
              </a:ext>
            </a:extLst>
          </p:cNvPr>
          <p:cNvSpPr txBox="1"/>
          <p:nvPr/>
        </p:nvSpPr>
        <p:spPr>
          <a:xfrm>
            <a:off x="537663" y="4036979"/>
            <a:ext cx="112328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Clustering we got theses results as shown in map</a:t>
            </a:r>
          </a:p>
          <a:p>
            <a:pPr marL="342900" indent="-342900">
              <a:buAutoNum type="arabicPeriod"/>
            </a:pPr>
            <a:r>
              <a:rPr lang="en-US" dirty="0"/>
              <a:t>Green Color – Most of the common restaurants can be found in these areas compare to the other areas</a:t>
            </a:r>
          </a:p>
          <a:p>
            <a:pPr marL="342900" indent="-342900">
              <a:buAutoNum type="arabicPeriod"/>
            </a:pPr>
            <a:r>
              <a:rPr lang="en-US" dirty="0"/>
              <a:t>Red color – In these areas we can find Sri Lankan Restaurants which will provides Sri Lankan local foods</a:t>
            </a:r>
          </a:p>
          <a:p>
            <a:pPr marL="342900" indent="-342900">
              <a:buAutoNum type="arabicPeriod"/>
            </a:pPr>
            <a:r>
              <a:rPr lang="en-US" dirty="0"/>
              <a:t>Purple color – In these areas most common type is Fast-food restaurants compare to others</a:t>
            </a:r>
          </a:p>
        </p:txBody>
      </p:sp>
    </p:spTree>
    <p:extLst>
      <p:ext uri="{BB962C8B-B14F-4D97-AF65-F5344CB8AC3E}">
        <p14:creationId xmlns:p14="http://schemas.microsoft.com/office/powerpoint/2010/main" val="104929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FD76B1E-70ED-43F2-8AB9-75B00B0AAAF3}"/>
              </a:ext>
            </a:extLst>
          </p:cNvPr>
          <p:cNvSpPr txBox="1"/>
          <p:nvPr/>
        </p:nvSpPr>
        <p:spPr>
          <a:xfrm>
            <a:off x="640079" y="2053641"/>
            <a:ext cx="3669161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CB0758-2025-4706-A54A-8B8E8CCDAC80}"/>
              </a:ext>
            </a:extLst>
          </p:cNvPr>
          <p:cNvSpPr txBox="1"/>
          <p:nvPr/>
        </p:nvSpPr>
        <p:spPr>
          <a:xfrm>
            <a:off x="6090574" y="801866"/>
            <a:ext cx="5306084" cy="5230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Most of the common restaurants can be found compare to the types of Restaurants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Since Data availability for Sri Lanka is small, these clustering can be differ with real scenario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To get more accurate recommendation system, need to collect more data in each area.</a:t>
            </a:r>
          </a:p>
        </p:txBody>
      </p:sp>
    </p:spTree>
    <p:extLst>
      <p:ext uri="{BB962C8B-B14F-4D97-AF65-F5344CB8AC3E}">
        <p14:creationId xmlns:p14="http://schemas.microsoft.com/office/powerpoint/2010/main" val="537166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The Battle of Neighborhoods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Neighborhoods </dc:title>
  <dc:creator>Danuka Malinda</dc:creator>
  <cp:lastModifiedBy>Danuka Malinda</cp:lastModifiedBy>
  <cp:revision>1</cp:revision>
  <dcterms:created xsi:type="dcterms:W3CDTF">2020-11-26T06:42:15Z</dcterms:created>
  <dcterms:modified xsi:type="dcterms:W3CDTF">2020-11-26T06:42:18Z</dcterms:modified>
</cp:coreProperties>
</file>