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D56E-953C-4188-821B-6DCADFFA8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FF76-5467-49ED-88EA-AB8F7BFE16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D56E-953C-4188-821B-6DCADFFA8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FF76-5467-49ED-88EA-AB8F7BFE16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2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D56E-953C-4188-821B-6DCADFFA8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FF76-5467-49ED-88EA-AB8F7BFE16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D56E-953C-4188-821B-6DCADFFA8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FF76-5467-49ED-88EA-AB8F7BFE16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D56E-953C-4188-821B-6DCADFFA8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FF76-5467-49ED-88EA-AB8F7BFE16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5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D56E-953C-4188-821B-6DCADFFA8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FF76-5467-49ED-88EA-AB8F7BFE16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9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D56E-953C-4188-821B-6DCADFFA8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FF76-5467-49ED-88EA-AB8F7BFE16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0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D56E-953C-4188-821B-6DCADFFA8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FF76-5467-49ED-88EA-AB8F7BFE16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0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D56E-953C-4188-821B-6DCADFFA8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FF76-5467-49ED-88EA-AB8F7BFE16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3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D56E-953C-4188-821B-6DCADFFA8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FF76-5467-49ED-88EA-AB8F7BFE16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0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D56E-953C-4188-821B-6DCADFFA8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FF76-5467-49ED-88EA-AB8F7BFE16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2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99FF"/>
            </a:gs>
            <a:gs pos="74000">
              <a:schemeClr val="tx1">
                <a:lumMod val="65000"/>
                <a:lumOff val="35000"/>
              </a:schemeClr>
            </a:gs>
            <a:gs pos="83000">
              <a:schemeClr val="bg2">
                <a:lumMod val="90000"/>
              </a:schemeClr>
            </a:gs>
            <a:gs pos="100000">
              <a:srgbClr val="FF006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4D56E-953C-4188-821B-6DCADFFA8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FF76-5467-49ED-88EA-AB8F7BFE16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01" y="645747"/>
            <a:ext cx="9239034" cy="514135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0668000" cy="1856935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Curso de Desarrollo Web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192172"/>
            <a:ext cx="3661040" cy="1069145"/>
          </a:xfrm>
        </p:spPr>
        <p:txBody>
          <a:bodyPr anchor="ctr">
            <a:noAutofit/>
          </a:bodyPr>
          <a:lstStyle/>
          <a:p>
            <a:r>
              <a:rPr lang="es-MX" sz="3600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CoderHouse</a:t>
            </a:r>
            <a:r>
              <a:rPr lang="es-MX" sz="3600" dirty="0" smtClean="0">
                <a:solidFill>
                  <a:srgbClr val="FF0066"/>
                </a:solidFill>
                <a:latin typeface="Algerian" panose="04020705040A02060702" pitchFamily="82" charset="0"/>
              </a:rPr>
              <a:t> </a:t>
            </a:r>
            <a:r>
              <a:rPr lang="es-MX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2023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3218" y="824746"/>
            <a:ext cx="6372665" cy="4893647"/>
          </a:xfrm>
          <a:prstGeom prst="rect">
            <a:avLst/>
          </a:prstGeom>
          <a:solidFill>
            <a:srgbClr val="FF99FF"/>
          </a:solidFill>
        </p:spPr>
        <p:txBody>
          <a:bodyPr wrap="square" anchor="ctr">
            <a:spAutoFit/>
          </a:bodyPr>
          <a:lstStyle/>
          <a:p>
            <a:r>
              <a:rPr lang="es-MX" sz="2400" dirty="0" smtClean="0">
                <a:latin typeface="+mj-lt"/>
              </a:rPr>
              <a:t>El tema seleccionado para el curso de desarrollo web en </a:t>
            </a:r>
            <a:r>
              <a:rPr lang="es-MX" sz="2400" dirty="0" err="1" smtClean="0">
                <a:latin typeface="+mj-lt"/>
              </a:rPr>
              <a:t>CoderHouse</a:t>
            </a:r>
            <a:r>
              <a:rPr lang="es-MX" sz="2400" dirty="0" smtClean="0">
                <a:latin typeface="+mj-lt"/>
              </a:rPr>
              <a:t> es un 'Blog Personal' con diseño y maquetación responsiva para PC y dispositivos móviles, que consta de 5 secciones. Durante el curso, aprendí a crear una estructura básica de HTML y aplicar estilos con CSS para lograr un diseño atractivo y funcional.</a:t>
            </a:r>
          </a:p>
          <a:p>
            <a:r>
              <a:rPr lang="es-MX" sz="2400" dirty="0" smtClean="0">
                <a:latin typeface="+mj-lt"/>
              </a:rPr>
              <a:t>Para la sección de inicio, aprendí a utilizar imágenes y texto para capturar la atención del usuario y guiarlo hacia las otras secciones del blog. Además, en la sección de </a:t>
            </a:r>
            <a:r>
              <a:rPr lang="es-MX" sz="2400" dirty="0" smtClean="0">
                <a:latin typeface="+mj-lt"/>
              </a:rPr>
              <a:t>‘Nosotros', </a:t>
            </a:r>
            <a:r>
              <a:rPr lang="es-MX" sz="2400" dirty="0" smtClean="0">
                <a:latin typeface="+mj-lt"/>
              </a:rPr>
              <a:t>aprendí a crear una breve biografía </a:t>
            </a:r>
            <a:r>
              <a:rPr lang="es-MX" sz="2400" dirty="0" smtClean="0">
                <a:latin typeface="+mj-lt"/>
              </a:rPr>
              <a:t>y </a:t>
            </a:r>
            <a:r>
              <a:rPr lang="es-MX" sz="2400" dirty="0" smtClean="0">
                <a:latin typeface="+mj-lt"/>
              </a:rPr>
              <a:t>agregar enlaces </a:t>
            </a:r>
            <a:r>
              <a:rPr lang="es-MX" sz="2400" dirty="0" smtClean="0">
                <a:latin typeface="+mj-lt"/>
              </a:rPr>
              <a:t>en el </a:t>
            </a:r>
            <a:r>
              <a:rPr lang="es-MX" sz="2400" dirty="0" err="1" smtClean="0">
                <a:latin typeface="+mj-lt"/>
              </a:rPr>
              <a:t>footer</a:t>
            </a:r>
            <a:r>
              <a:rPr lang="es-MX" sz="2400" dirty="0" smtClean="0">
                <a:latin typeface="+mj-lt"/>
              </a:rPr>
              <a:t> a </a:t>
            </a:r>
            <a:r>
              <a:rPr lang="es-MX" sz="2400" dirty="0" smtClean="0">
                <a:latin typeface="+mj-lt"/>
              </a:rPr>
              <a:t>redes </a:t>
            </a:r>
            <a:r>
              <a:rPr lang="es-MX" sz="2400" dirty="0" smtClean="0">
                <a:latin typeface="+mj-lt"/>
              </a:rPr>
              <a:t>sociales.</a:t>
            </a:r>
            <a:endParaRPr lang="es-MX" sz="2400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86" y="640080"/>
            <a:ext cx="4264708" cy="52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1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675249" y="1223889"/>
            <a:ext cx="5472333" cy="4206240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 smtClean="0">
                <a:solidFill>
                  <a:schemeClr val="tx1"/>
                </a:solidFill>
              </a:rPr>
              <a:t>El diseño del sitio se basó en un logo creado desde un juego Coreano y la elección de la paleta de colores se realizó a través de https://color.adobe.com. Además, utilicé imágenes encontradas en el sitio web Pinterest para complementar el contenido.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78" y="1111347"/>
            <a:ext cx="4311557" cy="4135901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375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s-MX" sz="3200" u="sng" dirty="0" smtClean="0">
                <a:latin typeface="Arial Black" panose="020B0A04020102020204" pitchFamily="34" charset="0"/>
              </a:rPr>
              <a:t>Como cierre final: </a:t>
            </a:r>
            <a:endParaRPr lang="en-US" sz="3200" u="sng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s-MX" sz="4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Agradecimiento a mis Compañeros de Estudios</a:t>
            </a:r>
            <a:endParaRPr lang="en-US" sz="4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08523" y="156755"/>
            <a:ext cx="5363809" cy="3036611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 smtClean="0">
                <a:solidFill>
                  <a:schemeClr val="tx1"/>
                </a:solidFill>
              </a:rPr>
              <a:t>Quiero expresar mi más sincero agradecimiento a mis compañeros de estudios por su colaboración y ayuda en este proyecto. </a:t>
            </a:r>
            <a:r>
              <a:rPr lang="es-MX" sz="2000" dirty="0" smtClean="0">
                <a:solidFill>
                  <a:schemeClr val="tx1"/>
                </a:solidFill>
              </a:rPr>
              <a:t>sus</a:t>
            </a:r>
            <a:r>
              <a:rPr lang="es-MX" sz="2000" dirty="0" smtClean="0">
                <a:solidFill>
                  <a:schemeClr val="tx1"/>
                </a:solidFill>
              </a:rPr>
              <a:t> </a:t>
            </a:r>
            <a:r>
              <a:rPr lang="es-MX" sz="2000" dirty="0" smtClean="0">
                <a:solidFill>
                  <a:schemeClr val="tx1"/>
                </a:solidFill>
              </a:rPr>
              <a:t>ideas, sugerencias y críticas constructivas han sido fundamentales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95422" y="3502856"/>
            <a:ext cx="11535507" cy="2897944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tx1"/>
                </a:solidFill>
              </a:rPr>
              <a:t>Es importante recordar que nadie debe bajar los brazos y mantener la autoestima alta. Estamos aquí para aprender.</a:t>
            </a:r>
          </a:p>
          <a:p>
            <a:pPr algn="ctr"/>
            <a:r>
              <a:rPr lang="es-MX" sz="2000" dirty="0" smtClean="0">
                <a:solidFill>
                  <a:schemeClr val="tx1"/>
                </a:solidFill>
              </a:rPr>
              <a:t>Gracias de nuevo por </a:t>
            </a:r>
            <a:r>
              <a:rPr lang="es-MX" sz="2000" dirty="0" smtClean="0">
                <a:solidFill>
                  <a:schemeClr val="tx1"/>
                </a:solidFill>
              </a:rPr>
              <a:t>su </a:t>
            </a:r>
            <a:r>
              <a:rPr lang="es-MX" sz="2000" dirty="0" smtClean="0">
                <a:solidFill>
                  <a:schemeClr val="tx1"/>
                </a:solidFill>
              </a:rPr>
              <a:t>colaboración </a:t>
            </a:r>
            <a:r>
              <a:rPr lang="es-MX" sz="2000" dirty="0" smtClean="0">
                <a:solidFill>
                  <a:schemeClr val="tx1"/>
                </a:solidFill>
              </a:rPr>
              <a:t>y espero poder seguir trabajando </a:t>
            </a:r>
            <a:r>
              <a:rPr lang="es-MX" sz="2000" smtClean="0">
                <a:solidFill>
                  <a:schemeClr val="tx1"/>
                </a:solidFill>
              </a:rPr>
              <a:t>con </a:t>
            </a:r>
            <a:r>
              <a:rPr lang="es-MX" sz="2000" smtClean="0">
                <a:solidFill>
                  <a:schemeClr val="tx1"/>
                </a:solidFill>
              </a:rPr>
              <a:t>ustedes</a:t>
            </a:r>
            <a:r>
              <a:rPr lang="es-MX" sz="2000" smtClean="0">
                <a:solidFill>
                  <a:schemeClr val="tx1"/>
                </a:solidFill>
              </a:rPr>
              <a:t> </a:t>
            </a:r>
            <a:r>
              <a:rPr lang="es-MX" sz="2000" dirty="0" smtClean="0">
                <a:solidFill>
                  <a:schemeClr val="tx1"/>
                </a:solidFill>
              </a:rPr>
              <a:t>en futuros proyectos. 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18" y="205280"/>
            <a:ext cx="5176911" cy="317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239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Algerian</vt:lpstr>
      <vt:lpstr>Arial</vt:lpstr>
      <vt:lpstr>Arial Black</vt:lpstr>
      <vt:lpstr>Arial Rounded MT Bold</vt:lpstr>
      <vt:lpstr>Calibri</vt:lpstr>
      <vt:lpstr>Calibri Light</vt:lpstr>
      <vt:lpstr>Tema de Office</vt:lpstr>
      <vt:lpstr>Curso de Desarrollo Web</vt:lpstr>
      <vt:lpstr>Presentación de PowerPoint</vt:lpstr>
      <vt:lpstr>Presentación de PowerPoint</vt:lpstr>
      <vt:lpstr>Como cierre final: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Desarrollo Web</dc:title>
  <dc:creator>ASUS</dc:creator>
  <cp:lastModifiedBy>ASUS</cp:lastModifiedBy>
  <cp:revision>5</cp:revision>
  <dcterms:created xsi:type="dcterms:W3CDTF">2023-06-04T17:37:52Z</dcterms:created>
  <dcterms:modified xsi:type="dcterms:W3CDTF">2023-06-05T23:40:00Z</dcterms:modified>
</cp:coreProperties>
</file>