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9" r:id="rId2"/>
    <p:sldId id="307" r:id="rId3"/>
    <p:sldId id="30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8307" autoAdjust="0"/>
  </p:normalViewPr>
  <p:slideViewPr>
    <p:cSldViewPr showGuides="1">
      <p:cViewPr varScale="1">
        <p:scale>
          <a:sx n="111" d="100"/>
          <a:sy n="111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FDA9-724B-4BA9-A5C2-9D2E9F6B579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4E426-2F3E-48EE-9214-DCFF51B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B159-20EF-4932-8E20-1B82CC03324B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72669"/>
            <a:ext cx="2133600" cy="365125"/>
          </a:xfrm>
          <a:prstGeom prst="rect">
            <a:avLst/>
          </a:prstGeom>
        </p:spPr>
        <p:txBody>
          <a:bodyPr/>
          <a:lstStyle/>
          <a:p>
            <a:fld id="{76FBCD22-14D2-469D-AF15-252CB26B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31C4-F9F5-4748-B929-8A923F15813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C7AA-A5CD-4DBB-9B26-EF1217BDFC1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FA7-0D67-432F-9F62-B12CCA11B55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99" y="3918252"/>
            <a:ext cx="6400800" cy="4789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6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F281-17C6-4F65-8EA2-BFF6540CC24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A1C8-D516-41EF-83E9-728D7DC405B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174-1E14-416B-98D9-3FBA8786430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2-3850-4CB2-94ED-7C744B099AAA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C8A-FC3F-4A7B-B023-831C4E0D84BD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1C17-5E0C-44BB-BA3B-89BFBA819325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B60D-6512-4910-AAE8-F89502EE993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E056-494F-4CF7-A2C7-F64A6C35A058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25760" y="1174287"/>
            <a:ext cx="7772400" cy="22547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List of sub-functions of the pipelines of Granger-Causality Analysis (GCA)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June, 2021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60499" y="4953000"/>
            <a:ext cx="6400800" cy="47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Jungsik</a:t>
            </a:r>
            <a:r>
              <a:rPr lang="en-US" dirty="0"/>
              <a:t> Noh</a:t>
            </a:r>
          </a:p>
        </p:txBody>
      </p:sp>
      <p:pic>
        <p:nvPicPr>
          <p:cNvPr id="6" name="Picture 5" descr="New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5892800"/>
            <a:ext cx="30130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5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sz="2800" dirty="0"/>
              <a:t>Pipeline of GC pathway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cs typeface="Courier New" panose="02070309020205020404" pitchFamily="49" charset="0"/>
              </a:rPr>
              <a:t>(2ch mov analysis)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Pipeline_GCA_2chMovies_ch1ch2.m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ML_SNRoverSmoothingParams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MD_SNRoverSmoothingParams_EWMA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myLagmatrix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MLsummary_SNRoverSmoothingParams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ML_quiescentWindow_Vel_LB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MLsummary_quiescentWindow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ML_CrossCorr_1chan, ML_CrossCorr_2chan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mapDescriptives_OneChan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mapXcorrCurvePermutation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MLsummary_ADFtest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MLsummary_XcorrCurvesVelAcf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ML_FPAME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MLsummary_FluctuationProfiling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ML_iGC_SPAR2ch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MD_iGC_SPAR2ch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SPAR_2ch_mdlSlctn_iGC_3steps,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autoCorrCurvePermTest_mean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MLsummary_iGC_SPAR2ch,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GCsummaryToGCnetGraph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ML_iGC_SPAR3ch, MD_iGC_SPAR3ch, SPAR_3ch_mdlSlctn_iGC_3steps, MLsummary_iGC_SPAR3ch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ML_GC_SPAR1ch_informationFlow, MD_GC_SPAR1ch_informationFlow, SPAR_1ch_mdlSlctn_UDLR_intraGC, MLsummary_GC_SPAR1ch_informationFlow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ML_layerCrossCorr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layerCrossCorrCurvePermutation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layerCrossCorrCurves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layerCrossCorrMapPlot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MLsummary_layerCrossCorrCurves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xcorrMatToCMLag_nmean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(3ch mov – 2ch analysis)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Pipeline_GCA_3chMovies_2chAnalysis_ch1ch2ch3.m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The same as #1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sz="2800" dirty="0"/>
              <a:t>The other functions in the GCA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Make a video with superimposed windows from MD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winSuperimposedImages_imresizedTIFF.m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plotWindows_imresize.m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additionOf2chanImTiffs.m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wrapper2_MSA_multi_Seg_imDir(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inputDirName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MSA_Seg_multiObject_imDir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multiscaleSeg_multiObject_im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wrapper2_MSAmultiSeg_imDir_tremblingMaskCorrection.m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tremblingMaskCorrectionS131,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maskRefinementCoreFunc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ML_DoExtSegRefProtWindWithN_GCA.m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301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Office Theme</vt:lpstr>
      <vt:lpstr>List of sub-functions of the pipelines of Granger-Causality Analysis (GCA)</vt:lpstr>
      <vt:lpstr>Pipeline of GC pathway inference</vt:lpstr>
      <vt:lpstr>The other functions in the GCA framework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Jungsik Noh</dc:creator>
  <cp:lastModifiedBy>jungsik noh</cp:lastModifiedBy>
  <cp:revision>140</cp:revision>
  <dcterms:created xsi:type="dcterms:W3CDTF">2014-11-14T04:15:25Z</dcterms:created>
  <dcterms:modified xsi:type="dcterms:W3CDTF">2021-06-25T15:39:08Z</dcterms:modified>
</cp:coreProperties>
</file>