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ush Rajaram" initials="DR" lastIdx="1" clrIdx="0">
    <p:extLst>
      <p:ext uri="{19B8F6BF-5375-455C-9EA6-DF929625EA0E}">
        <p15:presenceInfo xmlns:p15="http://schemas.microsoft.com/office/powerpoint/2012/main" userId="bc58ba00c44c03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605E-6225-5EB9-F64A-42721D1CE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C3067-DB21-26F8-D68A-E954A265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5ED8-471E-2B3C-4599-D67A19D5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4F7E-546D-4E99-B666-9378DB6E7A01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FA28-E660-8269-158A-283B7635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F7BD2-971F-8AD3-65C6-357E34F7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5DEA-C3EE-48D0-8A3E-6636984C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6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FFCC-B916-3A82-087C-19D55427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BD32-C15A-4547-9F8C-520D3DE29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1401A-2755-8D83-1ADF-704167B8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4F7E-546D-4E99-B666-9378DB6E7A01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2C9E-00B9-A71A-D3C0-87AADAE0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9F3E-23F4-E3FF-59F6-1C301A74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5DEA-C3EE-48D0-8A3E-6636984C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58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FD858-5109-4A99-3F27-F3035AC46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D267D-78D3-8785-31EA-5A49A4401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A7978-33CF-F41E-2FEE-ED2D66A1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4F7E-546D-4E99-B666-9378DB6E7A01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3B0F7-F065-1AC2-21F3-4B3929D7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AA8A4-0D52-6465-7202-E0F72499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5DEA-C3EE-48D0-8A3E-6636984C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0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74DD-207C-ACC2-5D51-43713F75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C4358-A03C-BED8-142F-3839D8C64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CBB1-9643-69D6-0724-B6ED566C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4F7E-546D-4E99-B666-9378DB6E7A01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DE8C-DEEA-D84C-8B90-A2F1B5B1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8BEB-F7DC-7FCB-263E-C0178002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5DEA-C3EE-48D0-8A3E-6636984C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6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3949-9659-126D-D436-EDFDFBC8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77361-9B59-5902-D400-AA6C7EDC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3139-782D-AFA7-387B-F991D0D1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4F7E-546D-4E99-B666-9378DB6E7A01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CEA63-CE78-1713-1981-8C5A11DB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79BFD-E1DE-C192-66A6-F58D8876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5DEA-C3EE-48D0-8A3E-6636984C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9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9FC6-C76B-25EB-0CC2-520EEBD7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B289-5F0C-736A-33A8-D5E4E4BF2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07B82-6484-C341-9C3B-4E14BCB22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C0442-0B63-D939-14ED-BC783A95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4F7E-546D-4E99-B666-9378DB6E7A01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B2111-AD5F-030D-47F2-C2B6C690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6CC40-9245-9308-4DA8-922868F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5DEA-C3EE-48D0-8A3E-6636984C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5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1176-AA4A-596C-4CD2-02A1DD20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116B1-AF80-534A-67EC-067EA1838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D6D1F-2858-15C1-6C81-DE2BED4D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471DF-7FF7-557B-E991-D84DC7750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899BB-6273-283A-4382-21DDB27C5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7328B-9B95-7B74-960A-5E4BB69E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4F7E-546D-4E99-B666-9378DB6E7A01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4BB5C-2628-BB3E-5A7F-4C6FBE18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97943-3E5F-F93E-6D23-9AF7043B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5DEA-C3EE-48D0-8A3E-6636984C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9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E515-0FF6-AA3B-D927-A03B6FCB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5E37A-D3AA-F289-77C9-6B06C9D9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4F7E-546D-4E99-B666-9378DB6E7A01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F8FA8-9723-5BE9-E9F5-F03D3B7D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1F708-6838-C41D-8E0B-26D368CA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5DEA-C3EE-48D0-8A3E-6636984C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06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8C2BC-8256-F3D0-A9F2-241E633E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4F7E-546D-4E99-B666-9378DB6E7A01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3D8F7-3705-4528-7436-502A4C6E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1EFE4-9A53-28D5-0AB2-61D340DC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5DEA-C3EE-48D0-8A3E-6636984C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8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4E4-3F02-B2B4-DC25-25421704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675E-CAAD-23AE-D1A3-AEAD6DB6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648AD-0546-20CC-AB0A-37E9F25FF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646E4-D5F2-92DD-DABD-2F1CB573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4F7E-546D-4E99-B666-9378DB6E7A01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38304-11E2-9517-B968-09B0D575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BF9CC-C2A3-0F7F-FAED-95BBFDE3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5DEA-C3EE-48D0-8A3E-6636984C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41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6B03-EE8D-1278-0396-8BF0C848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0A1D9-E655-E4FF-2816-DCA7FC90F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2BD5A-A52C-AE0A-806B-58415BFD6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3FDBD-3EBD-C599-B85B-02E48CFC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4F7E-546D-4E99-B666-9378DB6E7A01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87F71-43C2-59B9-4367-906361FD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8D429-395E-2B88-0E4F-8FACC526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5DEA-C3EE-48D0-8A3E-6636984C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14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8FC0F-195A-B725-8A56-B16BE82A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D3FD7-55B2-B856-A127-0D6184FB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F52DB-BDB6-5A33-10CA-44F50F01D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F4F7E-546D-4E99-B666-9378DB6E7A01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ABF8-10D0-C9F3-5D00-389622A36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0828-BEEC-8930-8D2C-65EEC2055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5DEA-C3EE-48D0-8A3E-6636984C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197082-37C6-22C2-5DAB-334D51A213B9}"/>
              </a:ext>
            </a:extLst>
          </p:cNvPr>
          <p:cNvSpPr txBox="1"/>
          <p:nvPr/>
        </p:nvSpPr>
        <p:spPr>
          <a:xfrm>
            <a:off x="1191490" y="866561"/>
            <a:ext cx="4378036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KPI’S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Networth</a:t>
            </a:r>
            <a:r>
              <a:rPr lang="en-US" sz="2000" dirty="0"/>
              <a:t>,</a:t>
            </a:r>
          </a:p>
          <a:p>
            <a:pPr algn="ctr"/>
            <a:r>
              <a:rPr lang="en-US" sz="2000" dirty="0"/>
              <a:t>income, </a:t>
            </a:r>
          </a:p>
          <a:p>
            <a:pPr algn="ctr"/>
            <a:r>
              <a:rPr lang="en-US" sz="2000" dirty="0"/>
              <a:t>savings, expense%)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8C15E-37AE-12A6-C1E4-51D01A2ECB28}"/>
              </a:ext>
            </a:extLst>
          </p:cNvPr>
          <p:cNvSpPr txBox="1"/>
          <p:nvPr/>
        </p:nvSpPr>
        <p:spPr>
          <a:xfrm>
            <a:off x="6622475" y="194486"/>
            <a:ext cx="515389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Timeline Selection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 (Years and months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95FBA-C6C9-1982-36B5-DBF4961F7C66}"/>
              </a:ext>
            </a:extLst>
          </p:cNvPr>
          <p:cNvSpPr txBox="1"/>
          <p:nvPr/>
        </p:nvSpPr>
        <p:spPr>
          <a:xfrm>
            <a:off x="1191490" y="2492743"/>
            <a:ext cx="4378035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KPI’S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Networth</a:t>
            </a:r>
            <a:r>
              <a:rPr lang="en-US" sz="2000" dirty="0"/>
              <a:t>,</a:t>
            </a:r>
          </a:p>
          <a:p>
            <a:pPr algn="ctr"/>
            <a:r>
              <a:rPr lang="en-US" sz="2000" dirty="0"/>
              <a:t>income, </a:t>
            </a:r>
          </a:p>
          <a:p>
            <a:pPr algn="ctr"/>
            <a:r>
              <a:rPr lang="en-US" sz="2000" dirty="0"/>
              <a:t>savings, expense%)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7CED-7EDB-7911-9620-5CE196627686}"/>
              </a:ext>
            </a:extLst>
          </p:cNvPr>
          <p:cNvSpPr txBox="1"/>
          <p:nvPr/>
        </p:nvSpPr>
        <p:spPr>
          <a:xfrm>
            <a:off x="1191491" y="194486"/>
            <a:ext cx="437803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title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6B40A-7BAC-2498-67C5-AC2428E799A7}"/>
              </a:ext>
            </a:extLst>
          </p:cNvPr>
          <p:cNvSpPr txBox="1"/>
          <p:nvPr/>
        </p:nvSpPr>
        <p:spPr>
          <a:xfrm>
            <a:off x="1191490" y="4118925"/>
            <a:ext cx="1842653" cy="1631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Expense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Breakdown %</a:t>
            </a:r>
          </a:p>
          <a:p>
            <a:pPr algn="ctr"/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37D31-F0AD-A209-F976-3C80498BB2DA}"/>
              </a:ext>
            </a:extLst>
          </p:cNvPr>
          <p:cNvSpPr txBox="1"/>
          <p:nvPr/>
        </p:nvSpPr>
        <p:spPr>
          <a:xfrm>
            <a:off x="3380507" y="4118925"/>
            <a:ext cx="1842653" cy="1631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Savings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Breakdown %</a:t>
            </a:r>
          </a:p>
          <a:p>
            <a:pPr algn="ctr"/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FEA4F-262D-003C-07BF-6E5DB277121E}"/>
              </a:ext>
            </a:extLst>
          </p:cNvPr>
          <p:cNvSpPr txBox="1"/>
          <p:nvPr/>
        </p:nvSpPr>
        <p:spPr>
          <a:xfrm>
            <a:off x="6622475" y="1374392"/>
            <a:ext cx="5001489" cy="1631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Expense %,</a:t>
            </a:r>
          </a:p>
          <a:p>
            <a:pPr algn="ctr"/>
            <a:r>
              <a:rPr lang="en-US" sz="2000" dirty="0"/>
              <a:t>Savings% </a:t>
            </a:r>
          </a:p>
          <a:p>
            <a:pPr algn="ctr"/>
            <a:r>
              <a:rPr lang="en-US" sz="2000" dirty="0"/>
              <a:t>With change in MOM%)</a:t>
            </a:r>
          </a:p>
          <a:p>
            <a:pPr algn="ctr"/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70083D-A3E2-6448-08FE-8557E22EAC61}"/>
              </a:ext>
            </a:extLst>
          </p:cNvPr>
          <p:cNvSpPr/>
          <p:nvPr/>
        </p:nvSpPr>
        <p:spPr>
          <a:xfrm>
            <a:off x="6885709" y="3816182"/>
            <a:ext cx="4738255" cy="1933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Detailed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95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47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Danush Rajaram</dc:creator>
  <cp:lastModifiedBy>Danush Rajaram</cp:lastModifiedBy>
  <cp:revision>2</cp:revision>
  <dcterms:created xsi:type="dcterms:W3CDTF">2023-06-09T15:07:57Z</dcterms:created>
  <dcterms:modified xsi:type="dcterms:W3CDTF">2023-10-25T12:23:36Z</dcterms:modified>
</cp:coreProperties>
</file>