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3" d="100"/>
          <a:sy n="63" d="100"/>
        </p:scale>
        <p:origin x="3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  <pc:docChgLst>
    <pc:chgData name="Danush US" userId="0b125455cd72dbf3" providerId="LiveId" clId="{CC4A313D-BE45-4DA8-AA19-D50CC5EDC794}"/>
    <pc:docChg chg="undo custSel addSld delSld modSld sldOrd">
      <pc:chgData name="Danush US" userId="0b125455cd72dbf3" providerId="LiveId" clId="{CC4A313D-BE45-4DA8-AA19-D50CC5EDC794}" dt="2023-10-28T16:18:05.445" v="284" actId="26606"/>
      <pc:docMkLst>
        <pc:docMk/>
      </pc:docMkLst>
      <pc:sldChg chg="addSp delSp modSp mod setBg modClrScheme chgLayout">
        <pc:chgData name="Danush US" userId="0b125455cd72dbf3" providerId="LiveId" clId="{CC4A313D-BE45-4DA8-AA19-D50CC5EDC794}" dt="2023-10-28T16:18:05.445" v="284" actId="26606"/>
        <pc:sldMkLst>
          <pc:docMk/>
          <pc:sldMk cId="2953060891" sldId="261"/>
        </pc:sldMkLst>
        <pc:spChg chg="add del mod ord">
          <ac:chgData name="Danush US" userId="0b125455cd72dbf3" providerId="LiveId" clId="{CC4A313D-BE45-4DA8-AA19-D50CC5EDC794}" dt="2023-10-28T16:18:05.445" v="284" actId="26606"/>
          <ac:spMkLst>
            <pc:docMk/>
            <pc:sldMk cId="2953060891" sldId="261"/>
            <ac:spMk id="2" creationId="{0DCE7567-66BD-8972-3A2D-60480C6520C3}"/>
          </ac:spMkLst>
        </pc:spChg>
        <pc:spChg chg="add del mod ord">
          <ac:chgData name="Danush US" userId="0b125455cd72dbf3" providerId="LiveId" clId="{CC4A313D-BE45-4DA8-AA19-D50CC5EDC794}" dt="2023-10-28T16:18:05.445" v="284" actId="26606"/>
          <ac:spMkLst>
            <pc:docMk/>
            <pc:sldMk cId="2953060891" sldId="261"/>
            <ac:spMk id="3" creationId="{125A8753-0696-9031-51B0-4C01C6109D50}"/>
          </ac:spMkLst>
        </pc:spChg>
        <pc:spChg chg="add del">
          <ac:chgData name="Danush US" userId="0b125455cd72dbf3" providerId="LiveId" clId="{CC4A313D-BE45-4DA8-AA19-D50CC5EDC794}" dt="2023-10-28T16:18:03.829" v="281" actId="26606"/>
          <ac:spMkLst>
            <pc:docMk/>
            <pc:sldMk cId="2953060891" sldId="261"/>
            <ac:spMk id="10" creationId="{11B2B030-4738-4359-9E46-144B7C8BFF8B}"/>
          </ac:spMkLst>
        </pc:spChg>
        <pc:spChg chg="add del">
          <ac:chgData name="Danush US" userId="0b125455cd72dbf3" providerId="LiveId" clId="{CC4A313D-BE45-4DA8-AA19-D50CC5EDC794}" dt="2023-10-28T16:18:03.829" v="281" actId="26606"/>
          <ac:spMkLst>
            <pc:docMk/>
            <pc:sldMk cId="2953060891" sldId="261"/>
            <ac:spMk id="12" creationId="{E722B2DD-E14D-4972-9D98-5D6E61B1B2D2}"/>
          </ac:spMkLst>
        </pc:spChg>
        <pc:spChg chg="add del">
          <ac:chgData name="Danush US" userId="0b125455cd72dbf3" providerId="LiveId" clId="{CC4A313D-BE45-4DA8-AA19-D50CC5EDC794}" dt="2023-10-28T16:18:05.437" v="283" actId="26606"/>
          <ac:spMkLst>
            <pc:docMk/>
            <pc:sldMk cId="2953060891" sldId="261"/>
            <ac:spMk id="14" creationId="{42A4FC2C-047E-45A5-965D-8E1E3BF09BC6}"/>
          </ac:spMkLst>
        </pc:spChg>
        <pc:spChg chg="add">
          <ac:chgData name="Danush US" userId="0b125455cd72dbf3" providerId="LiveId" clId="{CC4A313D-BE45-4DA8-AA19-D50CC5EDC794}" dt="2023-10-28T16:18:05.445" v="284" actId="26606"/>
          <ac:spMkLst>
            <pc:docMk/>
            <pc:sldMk cId="2953060891" sldId="261"/>
            <ac:spMk id="16" creationId="{11B2B030-4738-4359-9E46-144B7C8BFF8B}"/>
          </ac:spMkLst>
        </pc:spChg>
        <pc:spChg chg="add">
          <ac:chgData name="Danush US" userId="0b125455cd72dbf3" providerId="LiveId" clId="{CC4A313D-BE45-4DA8-AA19-D50CC5EDC794}" dt="2023-10-28T16:18:05.445" v="284" actId="26606"/>
          <ac:spMkLst>
            <pc:docMk/>
            <pc:sldMk cId="2953060891" sldId="261"/>
            <ac:spMk id="17" creationId="{E722B2DD-E14D-4972-9D98-5D6E61B1B2D2}"/>
          </ac:spMkLst>
        </pc:spChg>
        <pc:picChg chg="mod">
          <ac:chgData name="Danush US" userId="0b125455cd72dbf3" providerId="LiveId" clId="{CC4A313D-BE45-4DA8-AA19-D50CC5EDC794}" dt="2023-10-28T16:18:05.445" v="284" actId="26606"/>
          <ac:picMkLst>
            <pc:docMk/>
            <pc:sldMk cId="2953060891" sldId="261"/>
            <ac:picMk id="5" creationId="{47711F81-7FE6-ECA9-0C58-4F979A07FC18}"/>
          </ac:picMkLst>
        </pc:picChg>
      </pc:sldChg>
      <pc:sldChg chg="del">
        <pc:chgData name="Danush US" userId="0b125455cd72dbf3" providerId="LiveId" clId="{CC4A313D-BE45-4DA8-AA19-D50CC5EDC794}" dt="2023-10-28T16:02:13.721" v="0" actId="2696"/>
        <pc:sldMkLst>
          <pc:docMk/>
          <pc:sldMk cId="56360226" sldId="262"/>
        </pc:sldMkLst>
      </pc:sldChg>
      <pc:sldChg chg="modSp new del mod ord">
        <pc:chgData name="Danush US" userId="0b125455cd72dbf3" providerId="LiveId" clId="{CC4A313D-BE45-4DA8-AA19-D50CC5EDC794}" dt="2023-10-28T16:15:00.875" v="275" actId="2696"/>
        <pc:sldMkLst>
          <pc:docMk/>
          <pc:sldMk cId="674339720" sldId="262"/>
        </pc:sldMkLst>
        <pc:spChg chg="mod">
          <ac:chgData name="Danush US" userId="0b125455cd72dbf3" providerId="LiveId" clId="{CC4A313D-BE45-4DA8-AA19-D50CC5EDC794}" dt="2023-10-28T16:14:44.217" v="274" actId="27636"/>
          <ac:spMkLst>
            <pc:docMk/>
            <pc:sldMk cId="674339720" sldId="262"/>
            <ac:spMk id="2" creationId="{5415B18B-E587-131D-5E0B-729F30235B0D}"/>
          </ac:spMkLst>
        </pc:spChg>
        <pc:spChg chg="mod">
          <ac:chgData name="Danush US" userId="0b125455cd72dbf3" providerId="LiveId" clId="{CC4A313D-BE45-4DA8-AA19-D50CC5EDC794}" dt="2023-10-28T16:14:22.675" v="272" actId="20577"/>
          <ac:spMkLst>
            <pc:docMk/>
            <pc:sldMk cId="674339720" sldId="262"/>
            <ac:spMk id="3" creationId="{71FB40E8-6B14-C815-D189-1E57A95A5F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Props1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E235E9-E134-4B97-A20F-F6AA6403729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eb6d4c3c-27e6-40f7-a5be-c2d429b5cb83"/>
    <ds:schemaRef ds:uri="b8a4b99c-9b0e-4f59-aa2a-8b6a3de16c9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Danush US</cp:lastModifiedBy>
  <cp:revision>2</cp:revision>
  <dcterms:created xsi:type="dcterms:W3CDTF">2022-12-04T08:17:54Z</dcterms:created>
  <dcterms:modified xsi:type="dcterms:W3CDTF">2023-10-28T16:18:07Z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