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3BDABE-E3A6-48F4-9583-E5882FDF537A}" v="1" dt="2023-12-13T14:56:42.4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ush US" userId="0b125455cd72dbf3" providerId="LiveId" clId="{8F3BDABE-E3A6-48F4-9583-E5882FDF537A}"/>
    <pc:docChg chg="custSel modSld">
      <pc:chgData name="Danush US" userId="0b125455cd72dbf3" providerId="LiveId" clId="{8F3BDABE-E3A6-48F4-9583-E5882FDF537A}" dt="2023-12-13T14:57:00.616" v="9" actId="14100"/>
      <pc:docMkLst>
        <pc:docMk/>
      </pc:docMkLst>
      <pc:sldChg chg="addSp delSp modSp mod">
        <pc:chgData name="Danush US" userId="0b125455cd72dbf3" providerId="LiveId" clId="{8F3BDABE-E3A6-48F4-9583-E5882FDF537A}" dt="2023-12-13T14:57:00.616" v="9" actId="14100"/>
        <pc:sldMkLst>
          <pc:docMk/>
          <pc:sldMk cId="1840438983" sldId="257"/>
        </pc:sldMkLst>
        <pc:spChg chg="add mod">
          <ac:chgData name="Danush US" userId="0b125455cd72dbf3" providerId="LiveId" clId="{8F3BDABE-E3A6-48F4-9583-E5882FDF537A}" dt="2023-12-13T14:57:00.616" v="9" actId="14100"/>
          <ac:spMkLst>
            <pc:docMk/>
            <pc:sldMk cId="1840438983" sldId="257"/>
            <ac:spMk id="2" creationId="{11AB4B96-C92F-9C79-DC8E-A9CC8E5C66D1}"/>
          </ac:spMkLst>
        </pc:spChg>
        <pc:spChg chg="mod">
          <ac:chgData name="Danush US" userId="0b125455cd72dbf3" providerId="LiveId" clId="{8F3BDABE-E3A6-48F4-9583-E5882FDF537A}" dt="2023-12-13T14:55:53.307" v="1" actId="1076"/>
          <ac:spMkLst>
            <pc:docMk/>
            <pc:sldMk cId="1840438983" sldId="257"/>
            <ac:spMk id="10" creationId="{02ED2471-1EE7-D190-6C81-FF54A4B3F7C2}"/>
          </ac:spMkLst>
        </pc:spChg>
        <pc:spChg chg="mod">
          <ac:chgData name="Danush US" userId="0b125455cd72dbf3" providerId="LiveId" clId="{8F3BDABE-E3A6-48F4-9583-E5882FDF537A}" dt="2023-12-13T14:56:36.260" v="6" actId="14100"/>
          <ac:spMkLst>
            <pc:docMk/>
            <pc:sldMk cId="1840438983" sldId="257"/>
            <ac:spMk id="13" creationId="{7974E873-1A78-2B37-D771-FF94F39DEF98}"/>
          </ac:spMkLst>
        </pc:spChg>
        <pc:spChg chg="del">
          <ac:chgData name="Danush US" userId="0b125455cd72dbf3" providerId="LiveId" clId="{8F3BDABE-E3A6-48F4-9583-E5882FDF537A}" dt="2023-12-12T15:50:17.510" v="0" actId="21"/>
          <ac:spMkLst>
            <pc:docMk/>
            <pc:sldMk cId="1840438983" sldId="257"/>
            <ac:spMk id="14" creationId="{21B3AC55-467D-5618-EB56-D88BB679996F}"/>
          </ac:spMkLst>
        </pc:spChg>
        <pc:spChg chg="mod">
          <ac:chgData name="Danush US" userId="0b125455cd72dbf3" providerId="LiveId" clId="{8F3BDABE-E3A6-48F4-9583-E5882FDF537A}" dt="2023-12-13T14:56:07.840" v="3" actId="14100"/>
          <ac:spMkLst>
            <pc:docMk/>
            <pc:sldMk cId="1840438983" sldId="257"/>
            <ac:spMk id="20" creationId="{541C2CCC-C841-1E3E-9333-0FDE4DFE9B81}"/>
          </ac:spMkLst>
        </pc:spChg>
        <pc:spChg chg="mod">
          <ac:chgData name="Danush US" userId="0b125455cd72dbf3" providerId="LiveId" clId="{8F3BDABE-E3A6-48F4-9583-E5882FDF537A}" dt="2023-12-13T14:56:21.055" v="4" actId="14100"/>
          <ac:spMkLst>
            <pc:docMk/>
            <pc:sldMk cId="1840438983" sldId="257"/>
            <ac:spMk id="21" creationId="{87E52E9B-5B40-2544-2A05-9A39D3136C9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0624C-C5AE-618B-CDFF-B6A1FF4F2B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1EE22A-21F6-9E42-EF07-B5B42D8DC6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61E90A-93AF-5FFE-14C9-5DE4C3BE8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DC81-C1F5-423E-9860-9A53288DDF4B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1D029-D6F9-C1E2-AB3E-4D56DA348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2EFEB-D6D9-E645-DDBC-58C4DD7D5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184EE-A62C-44C0-92BE-642EC3BD5C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733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D333D-93DC-0D5C-EC48-8D51D2540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7AA3EF-2235-2051-AEAF-609AD88811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CE74E4-355D-8737-65FD-AE09D3544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DC81-C1F5-423E-9860-9A53288DDF4B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AA4DC5-DF3A-CD64-760A-2FF01A97D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15BAA-00EA-3C3F-2E9B-9506E35CD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184EE-A62C-44C0-92BE-642EC3BD5C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7994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5A55ED-977D-FB62-5836-7C39C812CC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E288ED-FF0A-3BD7-FA04-D7DCA0D607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558AC-5161-E9E9-9E39-DE3608760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DC81-C1F5-423E-9860-9A53288DDF4B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9D9BA-7BBB-DB7E-16DB-1B6FB1676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5B362-3C3F-8F88-65CC-EF33F8536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184EE-A62C-44C0-92BE-642EC3BD5C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4065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B39E4-3490-F4CF-587D-BE4A5D4DF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5BCFF-CF60-12E5-3AF7-0A75E89AD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B8FC4-EEB2-E334-114F-91C5F483B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DC81-C1F5-423E-9860-9A53288DDF4B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BD440C-D272-A5C0-B396-F5C3C6D16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3615A-2046-C18B-996B-E41C9AC2F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184EE-A62C-44C0-92BE-642EC3BD5C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8856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ADF00-8FC7-9078-8988-9E5F20552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67C48F-826F-409B-8794-33F507FF4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5DA1E-D5C8-18BD-EF20-955F0F224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DC81-C1F5-423E-9860-9A53288DDF4B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60C38-7283-0051-483E-064F4BD14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115DA1-FC9A-4203-6171-6813FEFF4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184EE-A62C-44C0-92BE-642EC3BD5C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0543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37A98-845B-0B5E-628F-0DF9730AE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7A47A-1E68-6646-B172-BB7BA00460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A29CCE-9094-674B-9218-05563744EE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D92555-EB3D-D811-370C-807B6BA71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DC81-C1F5-423E-9860-9A53288DDF4B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BF98CE-2A30-FE3C-E775-A6A0F4D6E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75A005-020D-2F98-CCD8-C395C7F67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184EE-A62C-44C0-92BE-642EC3BD5C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574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E683C-F2C1-5F84-42FB-1B15F3CB4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0968AE-6DEC-EA3B-1894-1ECE81C11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2E90CB-9CEB-BB6C-489F-A96C39761D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D596AB-DEC6-B383-3600-F2705D2902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9A4DCD-3D9F-A053-C8D9-C07E8A96A2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F9ADB1-3BF6-3F91-DC81-685ADC4EC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DC81-C1F5-423E-9860-9A53288DDF4B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6716CD-CBAA-8A4E-E8A9-255BB81DD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332214-F56F-4470-B9FB-3EC613CD2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184EE-A62C-44C0-92BE-642EC3BD5C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3398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A0B20-03B3-15C0-9BB3-F4F581A4F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09E290-696A-3764-5BA3-AA407E0A5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DC81-C1F5-423E-9860-9A53288DDF4B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26E4F4-D901-2634-5ADA-411C63A0A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18C8AC-EE4B-0B60-372E-B8DE0DE4D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184EE-A62C-44C0-92BE-642EC3BD5C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795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B409F1-828D-F8D3-F2DE-9C3071A59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DC81-C1F5-423E-9860-9A53288DDF4B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600B11-55DD-AE95-BFE0-7D6F16963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1A2B6E-4D59-51BF-59D4-DEB0E5101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184EE-A62C-44C0-92BE-642EC3BD5C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0535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AF421-727C-32AC-8898-220CC057F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8094E-0A08-FC20-2765-5E46CEA739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62BDEC-2521-FF37-B7C8-4BF6EA65E7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C7E68A-4A1B-C2FF-9621-18ABB02AB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DC81-C1F5-423E-9860-9A53288DDF4B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B7E324-83FC-7937-FD8C-79E8AF383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76A940-9550-EC1D-B2E2-03CC4AC0E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184EE-A62C-44C0-92BE-642EC3BD5C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2513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C5A53-6972-DD2F-42EE-0FB84D859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CDCC8B-73C9-624C-642C-FFB7B78111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AB15C3-E180-44A3-560D-ABF6CBC2CD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5E3CBD-4021-19EE-55FA-0B7011073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DC81-C1F5-423E-9860-9A53288DDF4B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116F7C-D9CA-C2D4-FD13-96D1FF568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BEDE9F-13CA-71C1-0331-8A7E2621F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184EE-A62C-44C0-92BE-642EC3BD5C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898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8CCD5F-9832-423F-86AA-02E9042B1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CC4C16-B379-4970-847E-91D63DCFC5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B546C-8B7E-F0BA-50DB-4810053B70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4DC81-C1F5-423E-9860-9A53288DDF4B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4AD0C-33A1-F0E2-DCB6-DD234AF910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32514-71DC-AA72-F835-95D4A997C0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B184EE-A62C-44C0-92BE-642EC3BD5C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2768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a light bulb and graph&#10;&#10;Description automatically generated">
            <a:extLst>
              <a:ext uri="{FF2B5EF4-FFF2-40B4-BE49-F238E27FC236}">
                <a16:creationId xmlns:a16="http://schemas.microsoft.com/office/drawing/2014/main" id="{DBB9AB5C-9C3D-7856-7BC1-9EDA73B7824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6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78360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831C58A-C708-FDE2-3813-4EE6B68F2969}"/>
              </a:ext>
            </a:extLst>
          </p:cNvPr>
          <p:cNvSpPr/>
          <p:nvPr/>
        </p:nvSpPr>
        <p:spPr>
          <a:xfrm>
            <a:off x="144190" y="130308"/>
            <a:ext cx="12024000" cy="6597384"/>
          </a:xfrm>
          <a:prstGeom prst="rect">
            <a:avLst/>
          </a:prstGeom>
          <a:solidFill>
            <a:srgbClr val="FF0000">
              <a:alpha val="50000"/>
            </a:srgbClr>
          </a:solidFill>
          <a:ln cmpd="thickThin">
            <a:solidFill>
              <a:schemeClr val="accent1">
                <a:shade val="15000"/>
                <a:alpha val="97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24000"/>
                      <a:gd name="connsiteY0" fmla="*/ 0 h 6597384"/>
                      <a:gd name="connsiteX1" fmla="*/ 12024000 w 12024000"/>
                      <a:gd name="connsiteY1" fmla="*/ 0 h 6597384"/>
                      <a:gd name="connsiteX2" fmla="*/ 12024000 w 12024000"/>
                      <a:gd name="connsiteY2" fmla="*/ 6597384 h 6597384"/>
                      <a:gd name="connsiteX3" fmla="*/ 0 w 12024000"/>
                      <a:gd name="connsiteY3" fmla="*/ 6597384 h 6597384"/>
                      <a:gd name="connsiteX4" fmla="*/ 0 w 12024000"/>
                      <a:gd name="connsiteY4" fmla="*/ 0 h 65973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2024000" h="6597384" fill="none" extrusionOk="0">
                        <a:moveTo>
                          <a:pt x="0" y="0"/>
                        </a:moveTo>
                        <a:cubicBezTo>
                          <a:pt x="1329242" y="-49533"/>
                          <a:pt x="7846600" y="-14809"/>
                          <a:pt x="12024000" y="0"/>
                        </a:cubicBezTo>
                        <a:cubicBezTo>
                          <a:pt x="12111639" y="725070"/>
                          <a:pt x="11951321" y="5291949"/>
                          <a:pt x="12024000" y="6597384"/>
                        </a:cubicBezTo>
                        <a:cubicBezTo>
                          <a:pt x="9301020" y="6549153"/>
                          <a:pt x="4596715" y="6681839"/>
                          <a:pt x="0" y="6597384"/>
                        </a:cubicBezTo>
                        <a:cubicBezTo>
                          <a:pt x="-38581" y="3334313"/>
                          <a:pt x="63341" y="998307"/>
                          <a:pt x="0" y="0"/>
                        </a:cubicBezTo>
                        <a:close/>
                      </a:path>
                      <a:path w="12024000" h="6597384" stroke="0" extrusionOk="0">
                        <a:moveTo>
                          <a:pt x="0" y="0"/>
                        </a:moveTo>
                        <a:cubicBezTo>
                          <a:pt x="5896889" y="118645"/>
                          <a:pt x="8333680" y="116012"/>
                          <a:pt x="12024000" y="0"/>
                        </a:cubicBezTo>
                        <a:cubicBezTo>
                          <a:pt x="11891118" y="2189099"/>
                          <a:pt x="12108951" y="5749260"/>
                          <a:pt x="12024000" y="6597384"/>
                        </a:cubicBezTo>
                        <a:cubicBezTo>
                          <a:pt x="10413291" y="6731984"/>
                          <a:pt x="1820284" y="6440188"/>
                          <a:pt x="0" y="6597384"/>
                        </a:cubicBezTo>
                        <a:cubicBezTo>
                          <a:pt x="-20187" y="5845947"/>
                          <a:pt x="-152480" y="236893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44EC7F-031B-454D-BA68-5F0C9AD64E8B}"/>
              </a:ext>
            </a:extLst>
          </p:cNvPr>
          <p:cNvSpPr/>
          <p:nvPr/>
        </p:nvSpPr>
        <p:spPr>
          <a:xfrm>
            <a:off x="144187" y="674305"/>
            <a:ext cx="12024000" cy="158397"/>
          </a:xfrm>
          <a:prstGeom prst="rect">
            <a:avLst/>
          </a:prstGeom>
          <a:solidFill>
            <a:schemeClr val="tx1">
              <a:lumMod val="65000"/>
              <a:lumOff val="35000"/>
              <a:alpha val="4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598B22-5393-5433-B5F9-4E31D73DDEF8}"/>
              </a:ext>
            </a:extLst>
          </p:cNvPr>
          <p:cNvSpPr/>
          <p:nvPr/>
        </p:nvSpPr>
        <p:spPr>
          <a:xfrm>
            <a:off x="144187" y="1693493"/>
            <a:ext cx="12024000" cy="144000"/>
          </a:xfrm>
          <a:prstGeom prst="rect">
            <a:avLst/>
          </a:prstGeom>
          <a:solidFill>
            <a:schemeClr val="tx1">
              <a:lumMod val="65000"/>
              <a:lumOff val="35000"/>
              <a:alpha val="4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ED2471-1EE7-D190-6C81-FF54A4B3F7C2}"/>
              </a:ext>
            </a:extLst>
          </p:cNvPr>
          <p:cNvSpPr/>
          <p:nvPr/>
        </p:nvSpPr>
        <p:spPr>
          <a:xfrm>
            <a:off x="144187" y="4122859"/>
            <a:ext cx="12024000" cy="144000"/>
          </a:xfrm>
          <a:prstGeom prst="rect">
            <a:avLst/>
          </a:prstGeom>
          <a:solidFill>
            <a:schemeClr val="tx1">
              <a:lumMod val="65000"/>
              <a:lumOff val="35000"/>
              <a:alpha val="45000"/>
            </a:schemeClr>
          </a:solidFill>
          <a:ln w="12700">
            <a:solidFill>
              <a:schemeClr val="accent1">
                <a:shade val="15000"/>
                <a:alpha val="96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74E873-1A78-2B37-D771-FF94F39DEF98}"/>
              </a:ext>
            </a:extLst>
          </p:cNvPr>
          <p:cNvSpPr/>
          <p:nvPr/>
        </p:nvSpPr>
        <p:spPr>
          <a:xfrm rot="5400000">
            <a:off x="4232091" y="2912246"/>
            <a:ext cx="2293506" cy="144002"/>
          </a:xfrm>
          <a:prstGeom prst="rect">
            <a:avLst/>
          </a:prstGeom>
          <a:solidFill>
            <a:schemeClr val="tx1">
              <a:lumMod val="65000"/>
              <a:lumOff val="35000"/>
              <a:alpha val="4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E3D8C5-E53E-317B-AD55-F10ED2CF5C70}"/>
              </a:ext>
            </a:extLst>
          </p:cNvPr>
          <p:cNvSpPr/>
          <p:nvPr/>
        </p:nvSpPr>
        <p:spPr>
          <a:xfrm rot="5400000">
            <a:off x="-627443" y="3708470"/>
            <a:ext cx="5895535" cy="144000"/>
          </a:xfrm>
          <a:prstGeom prst="rect">
            <a:avLst/>
          </a:prstGeom>
          <a:solidFill>
            <a:schemeClr val="tx1">
              <a:lumMod val="65000"/>
              <a:lumOff val="35000"/>
              <a:alpha val="4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41C2CCC-C841-1E3E-9333-0FDE4DFE9B81}"/>
              </a:ext>
            </a:extLst>
          </p:cNvPr>
          <p:cNvSpPr/>
          <p:nvPr/>
        </p:nvSpPr>
        <p:spPr>
          <a:xfrm rot="5400000">
            <a:off x="4144632" y="5429073"/>
            <a:ext cx="2468426" cy="144001"/>
          </a:xfrm>
          <a:prstGeom prst="rect">
            <a:avLst/>
          </a:prstGeom>
          <a:solidFill>
            <a:schemeClr val="tx1">
              <a:lumMod val="65000"/>
              <a:lumOff val="35000"/>
              <a:alpha val="4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7E52E9B-5B40-2544-2A05-9A39D3136C90}"/>
              </a:ext>
            </a:extLst>
          </p:cNvPr>
          <p:cNvSpPr/>
          <p:nvPr/>
        </p:nvSpPr>
        <p:spPr>
          <a:xfrm rot="5400000">
            <a:off x="7738798" y="5425275"/>
            <a:ext cx="2460831" cy="144002"/>
          </a:xfrm>
          <a:prstGeom prst="rect">
            <a:avLst/>
          </a:prstGeom>
          <a:solidFill>
            <a:schemeClr val="tx1">
              <a:lumMod val="65000"/>
              <a:lumOff val="35000"/>
              <a:alpha val="4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1AB4B96-C92F-9C79-DC8E-A9CC8E5C66D1}"/>
              </a:ext>
            </a:extLst>
          </p:cNvPr>
          <p:cNvSpPr/>
          <p:nvPr/>
        </p:nvSpPr>
        <p:spPr>
          <a:xfrm rot="5400000">
            <a:off x="7830326" y="2904378"/>
            <a:ext cx="2277771" cy="144000"/>
          </a:xfrm>
          <a:prstGeom prst="rect">
            <a:avLst/>
          </a:prstGeom>
          <a:solidFill>
            <a:schemeClr val="tx1">
              <a:lumMod val="65000"/>
              <a:lumOff val="35000"/>
              <a:alpha val="4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0438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Danush US</dc:creator>
  <cp:lastModifiedBy>Danush US</cp:lastModifiedBy>
  <cp:revision>1</cp:revision>
  <dcterms:created xsi:type="dcterms:W3CDTF">2023-12-12T14:16:23Z</dcterms:created>
  <dcterms:modified xsi:type="dcterms:W3CDTF">2023-12-13T14:57:00Z</dcterms:modified>
</cp:coreProperties>
</file>