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1945600" cy="32918400"/>
  <p:notesSz cx="7315200" cy="9601200"/>
  <p:defaultTextStyle>
    <a:defPPr>
      <a:defRPr lang="en-US"/>
    </a:defPPr>
    <a:lvl1pPr algn="l" rtl="0" eaLnBrk="0" fontAlgn="base" hangingPunct="0">
      <a:spcBef>
        <a:spcPct val="0"/>
      </a:spcBef>
      <a:spcAft>
        <a:spcPct val="0"/>
      </a:spcAft>
      <a:defRPr sz="5800" kern="1200">
        <a:solidFill>
          <a:schemeClr val="tx1"/>
        </a:solidFill>
        <a:latin typeface="Arial" panose="020B0604020202020204" pitchFamily="34" charset="0"/>
        <a:ea typeface="+mn-ea"/>
        <a:cs typeface="+mn-cs"/>
      </a:defRPr>
    </a:lvl1pPr>
    <a:lvl2pPr marL="306388" indent="57150" algn="l" rtl="0" eaLnBrk="0" fontAlgn="base" hangingPunct="0">
      <a:spcBef>
        <a:spcPct val="0"/>
      </a:spcBef>
      <a:spcAft>
        <a:spcPct val="0"/>
      </a:spcAft>
      <a:defRPr sz="5800" kern="1200">
        <a:solidFill>
          <a:schemeClr val="tx1"/>
        </a:solidFill>
        <a:latin typeface="Arial" panose="020B0604020202020204" pitchFamily="34" charset="0"/>
        <a:ea typeface="+mn-ea"/>
        <a:cs typeface="+mn-cs"/>
      </a:defRPr>
    </a:lvl2pPr>
    <a:lvl3pPr marL="614363" indent="114300" algn="l" rtl="0" eaLnBrk="0" fontAlgn="base" hangingPunct="0">
      <a:spcBef>
        <a:spcPct val="0"/>
      </a:spcBef>
      <a:spcAft>
        <a:spcPct val="0"/>
      </a:spcAft>
      <a:defRPr sz="5800" kern="1200">
        <a:solidFill>
          <a:schemeClr val="tx1"/>
        </a:solidFill>
        <a:latin typeface="Arial" panose="020B0604020202020204" pitchFamily="34" charset="0"/>
        <a:ea typeface="+mn-ea"/>
        <a:cs typeface="+mn-cs"/>
      </a:defRPr>
    </a:lvl3pPr>
    <a:lvl4pPr marL="925513" indent="171450" algn="l" rtl="0" eaLnBrk="0" fontAlgn="base" hangingPunct="0">
      <a:spcBef>
        <a:spcPct val="0"/>
      </a:spcBef>
      <a:spcAft>
        <a:spcPct val="0"/>
      </a:spcAft>
      <a:defRPr sz="5800" kern="1200">
        <a:solidFill>
          <a:schemeClr val="tx1"/>
        </a:solidFill>
        <a:latin typeface="Arial" panose="020B0604020202020204" pitchFamily="34" charset="0"/>
        <a:ea typeface="+mn-ea"/>
        <a:cs typeface="+mn-cs"/>
      </a:defRPr>
    </a:lvl4pPr>
    <a:lvl5pPr marL="1233488" indent="228600" algn="l" rtl="0" eaLnBrk="0" fontAlgn="base" hangingPunct="0">
      <a:spcBef>
        <a:spcPct val="0"/>
      </a:spcBef>
      <a:spcAft>
        <a:spcPct val="0"/>
      </a:spcAft>
      <a:defRPr sz="5800" kern="1200">
        <a:solidFill>
          <a:schemeClr val="tx1"/>
        </a:solidFill>
        <a:latin typeface="Arial" panose="020B0604020202020204" pitchFamily="34" charset="0"/>
        <a:ea typeface="+mn-ea"/>
        <a:cs typeface="+mn-cs"/>
      </a:defRPr>
    </a:lvl5pPr>
    <a:lvl6pPr marL="2286000" algn="l" defTabSz="914400" rtl="0" eaLnBrk="1" latinLnBrk="0" hangingPunct="1">
      <a:defRPr sz="5800" kern="1200">
        <a:solidFill>
          <a:schemeClr val="tx1"/>
        </a:solidFill>
        <a:latin typeface="Arial" panose="020B0604020202020204" pitchFamily="34" charset="0"/>
        <a:ea typeface="+mn-ea"/>
        <a:cs typeface="+mn-cs"/>
      </a:defRPr>
    </a:lvl6pPr>
    <a:lvl7pPr marL="2743200" algn="l" defTabSz="914400" rtl="0" eaLnBrk="1" latinLnBrk="0" hangingPunct="1">
      <a:defRPr sz="5800" kern="1200">
        <a:solidFill>
          <a:schemeClr val="tx1"/>
        </a:solidFill>
        <a:latin typeface="Arial" panose="020B0604020202020204" pitchFamily="34" charset="0"/>
        <a:ea typeface="+mn-ea"/>
        <a:cs typeface="+mn-cs"/>
      </a:defRPr>
    </a:lvl7pPr>
    <a:lvl8pPr marL="3200400" algn="l" defTabSz="914400" rtl="0" eaLnBrk="1" latinLnBrk="0" hangingPunct="1">
      <a:defRPr sz="5800" kern="1200">
        <a:solidFill>
          <a:schemeClr val="tx1"/>
        </a:solidFill>
        <a:latin typeface="Arial" panose="020B0604020202020204" pitchFamily="34" charset="0"/>
        <a:ea typeface="+mn-ea"/>
        <a:cs typeface="+mn-cs"/>
      </a:defRPr>
    </a:lvl8pPr>
    <a:lvl9pPr marL="3657600" algn="l" defTabSz="914400" rtl="0" eaLnBrk="1" latinLnBrk="0" hangingPunct="1">
      <a:defRPr sz="5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836">
          <p15:clr>
            <a:srgbClr val="A4A3A4"/>
          </p15:clr>
        </p15:guide>
        <p15:guide id="2" orient="horz" pos="20196">
          <p15:clr>
            <a:srgbClr val="A4A3A4"/>
          </p15:clr>
        </p15:guide>
        <p15:guide id="3" orient="horz" pos="2148">
          <p15:clr>
            <a:srgbClr val="A4A3A4"/>
          </p15:clr>
        </p15:guide>
        <p15:guide id="4"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FFCC"/>
    <a:srgbClr val="FFCCFF"/>
    <a:srgbClr val="FF0000"/>
    <a:srgbClr val="0046D2"/>
    <a:srgbClr val="610348"/>
    <a:srgbClr val="600448"/>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88" autoAdjust="0"/>
    <p:restoredTop sz="97934" autoAdjust="0"/>
  </p:normalViewPr>
  <p:slideViewPr>
    <p:cSldViewPr snapToGrid="0">
      <p:cViewPr varScale="1">
        <p:scale>
          <a:sx n="18" d="100"/>
          <a:sy n="18" d="100"/>
        </p:scale>
        <p:origin x="3029" y="77"/>
      </p:cViewPr>
      <p:guideLst>
        <p:guide orient="horz" pos="4836"/>
        <p:guide orient="horz" pos="20196"/>
        <p:guide orient="horz" pos="214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رقیب بٹ" userId="b6e7ada8b4abf99f" providerId="LiveId" clId="{046F47CB-ED01-407B-BCF8-376EE2590077}"/>
    <pc:docChg chg="modSld">
      <pc:chgData name="رقیب بٹ" userId="b6e7ada8b4abf99f" providerId="LiveId" clId="{046F47CB-ED01-407B-BCF8-376EE2590077}" dt="2024-05-02T07:20:49.051" v="49" actId="14100"/>
      <pc:docMkLst>
        <pc:docMk/>
      </pc:docMkLst>
      <pc:sldChg chg="modSp mod">
        <pc:chgData name="رقیب بٹ" userId="b6e7ada8b4abf99f" providerId="LiveId" clId="{046F47CB-ED01-407B-BCF8-376EE2590077}" dt="2024-05-02T07:20:49.051" v="49" actId="14100"/>
        <pc:sldMkLst>
          <pc:docMk/>
          <pc:sldMk cId="0" sldId="256"/>
        </pc:sldMkLst>
        <pc:spChg chg="mod">
          <ac:chgData name="رقیب بٹ" userId="b6e7ada8b4abf99f" providerId="LiveId" clId="{046F47CB-ED01-407B-BCF8-376EE2590077}" dt="2024-05-02T07:19:54.681" v="42" actId="208"/>
          <ac:spMkLst>
            <pc:docMk/>
            <pc:sldMk cId="0" sldId="256"/>
            <ac:spMk id="2" creationId="{B51BCDFD-B6E0-3369-3953-6F47869F6549}"/>
          </ac:spMkLst>
        </pc:spChg>
        <pc:spChg chg="mod">
          <ac:chgData name="رقیب بٹ" userId="b6e7ada8b4abf99f" providerId="LiveId" clId="{046F47CB-ED01-407B-BCF8-376EE2590077}" dt="2024-05-02T07:20:14.577" v="44" actId="208"/>
          <ac:spMkLst>
            <pc:docMk/>
            <pc:sldMk cId="0" sldId="256"/>
            <ac:spMk id="3" creationId="{224D83C8-A234-0F02-3632-DB1D366ECDD0}"/>
          </ac:spMkLst>
        </pc:spChg>
        <pc:spChg chg="mod">
          <ac:chgData name="رقیب بٹ" userId="b6e7ada8b4abf99f" providerId="LiveId" clId="{046F47CB-ED01-407B-BCF8-376EE2590077}" dt="2024-05-02T07:18:56.260" v="39" actId="2085"/>
          <ac:spMkLst>
            <pc:docMk/>
            <pc:sldMk cId="0" sldId="256"/>
            <ac:spMk id="9" creationId="{47B760A8-38AE-0EE2-AFBC-088031844A77}"/>
          </ac:spMkLst>
        </pc:spChg>
        <pc:spChg chg="mod">
          <ac:chgData name="رقیب بٹ" userId="b6e7ada8b4abf99f" providerId="LiveId" clId="{046F47CB-ED01-407B-BCF8-376EE2590077}" dt="2024-05-02T07:19:10.147" v="40" actId="208"/>
          <ac:spMkLst>
            <pc:docMk/>
            <pc:sldMk cId="0" sldId="256"/>
            <ac:spMk id="10" creationId="{DF1E1287-520D-3B49-6F43-901B4B7F08EE}"/>
          </ac:spMkLst>
        </pc:spChg>
        <pc:spChg chg="mod">
          <ac:chgData name="رقیب بٹ" userId="b6e7ada8b4abf99f" providerId="LiveId" clId="{046F47CB-ED01-407B-BCF8-376EE2590077}" dt="2024-05-02T07:19:22.619" v="41" actId="208"/>
          <ac:spMkLst>
            <pc:docMk/>
            <pc:sldMk cId="0" sldId="256"/>
            <ac:spMk id="15" creationId="{23A72D2F-3E2E-5AE1-C824-B8B6BEDAA218}"/>
          </ac:spMkLst>
        </pc:spChg>
        <pc:spChg chg="mod">
          <ac:chgData name="رقیب بٹ" userId="b6e7ada8b4abf99f" providerId="LiveId" clId="{046F47CB-ED01-407B-BCF8-376EE2590077}" dt="2024-05-02T07:09:57.465" v="6" actId="255"/>
          <ac:spMkLst>
            <pc:docMk/>
            <pc:sldMk cId="0" sldId="256"/>
            <ac:spMk id="18" creationId="{90E2B9F9-EAA2-4652-9E9D-C6419D4E5F7B}"/>
          </ac:spMkLst>
        </pc:spChg>
        <pc:spChg chg="mod">
          <ac:chgData name="رقیب بٹ" userId="b6e7ada8b4abf99f" providerId="LiveId" clId="{046F47CB-ED01-407B-BCF8-376EE2590077}" dt="2024-05-02T07:10:40.403" v="8" actId="255"/>
          <ac:spMkLst>
            <pc:docMk/>
            <pc:sldMk cId="0" sldId="256"/>
            <ac:spMk id="21" creationId="{AD4A5B34-6056-81AE-4984-BE78DB1997AD}"/>
          </ac:spMkLst>
        </pc:spChg>
        <pc:spChg chg="mod">
          <ac:chgData name="رقیب بٹ" userId="b6e7ada8b4abf99f" providerId="LiveId" clId="{046F47CB-ED01-407B-BCF8-376EE2590077}" dt="2024-05-02T07:04:28.344" v="1" actId="20577"/>
          <ac:spMkLst>
            <pc:docMk/>
            <pc:sldMk cId="0" sldId="256"/>
            <ac:spMk id="2052" creationId="{2F62F4E0-2760-4466-AD4A-BD69386242DC}"/>
          </ac:spMkLst>
        </pc:spChg>
        <pc:spChg chg="mod">
          <ac:chgData name="رقیب بٹ" userId="b6e7ada8b4abf99f" providerId="LiveId" clId="{046F47CB-ED01-407B-BCF8-376EE2590077}" dt="2024-05-02T07:18:48.583" v="38" actId="207"/>
          <ac:spMkLst>
            <pc:docMk/>
            <pc:sldMk cId="0" sldId="256"/>
            <ac:spMk id="2059" creationId="{A2295451-A3DA-4001-826F-9AE739BC9464}"/>
          </ac:spMkLst>
        </pc:spChg>
        <pc:spChg chg="mod">
          <ac:chgData name="رقیب بٹ" userId="b6e7ada8b4abf99f" providerId="LiveId" clId="{046F47CB-ED01-407B-BCF8-376EE2590077}" dt="2024-05-02T07:09:42.988" v="5" actId="255"/>
          <ac:spMkLst>
            <pc:docMk/>
            <pc:sldMk cId="0" sldId="256"/>
            <ac:spMk id="2060" creationId="{BA5257A6-3028-4947-B1DA-00A239EB8C7B}"/>
          </ac:spMkLst>
        </pc:spChg>
        <pc:spChg chg="mod">
          <ac:chgData name="رقیب بٹ" userId="b6e7ada8b4abf99f" providerId="LiveId" clId="{046F47CB-ED01-407B-BCF8-376EE2590077}" dt="2024-05-02T07:10:56.150" v="9" actId="255"/>
          <ac:spMkLst>
            <pc:docMk/>
            <pc:sldMk cId="0" sldId="256"/>
            <ac:spMk id="2061" creationId="{FAB91AE4-8FFC-4207-BF2B-6F61D333F552}"/>
          </ac:spMkLst>
        </pc:spChg>
        <pc:spChg chg="mod">
          <ac:chgData name="رقیب بٹ" userId="b6e7ada8b4abf99f" providerId="LiveId" clId="{046F47CB-ED01-407B-BCF8-376EE2590077}" dt="2024-05-02T07:20:07.032" v="43" actId="208"/>
          <ac:spMkLst>
            <pc:docMk/>
            <pc:sldMk cId="0" sldId="256"/>
            <ac:spMk id="2064" creationId="{FFA207FC-AAD3-42C0-8052-290E45AC205F}"/>
          </ac:spMkLst>
        </pc:spChg>
        <pc:picChg chg="mod">
          <ac:chgData name="رقیب بٹ" userId="b6e7ada8b4abf99f" providerId="LiveId" clId="{046F47CB-ED01-407B-BCF8-376EE2590077}" dt="2024-05-02T07:20:49.051" v="49" actId="14100"/>
          <ac:picMkLst>
            <pc:docMk/>
            <pc:sldMk cId="0" sldId="256"/>
            <ac:picMk id="4" creationId="{8FFF19EB-9C98-C687-616A-72EDB307C58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DE43ED-1AD7-49CA-B899-8BD4C452F059}"/>
              </a:ext>
            </a:extLst>
          </p:cNvPr>
          <p:cNvSpPr>
            <a:spLocks noGrp="1"/>
          </p:cNvSpPr>
          <p:nvPr>
            <p:ph type="hdr" sz="quarter"/>
          </p:nvPr>
        </p:nvSpPr>
        <p:spPr>
          <a:xfrm>
            <a:off x="0" y="0"/>
            <a:ext cx="3170238" cy="479425"/>
          </a:xfrm>
          <a:prstGeom prst="rect">
            <a:avLst/>
          </a:prstGeom>
        </p:spPr>
        <p:txBody>
          <a:bodyPr vert="horz" lIns="96945" tIns="48472" rIns="96945" bIns="48472" rtlCol="0"/>
          <a:lstStyle>
            <a:lvl1pPr algn="l" eaLnBrk="1" hangingPunct="1">
              <a:defRPr sz="13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6167FE46-A6E6-498F-BE3A-C27111E56E03}"/>
              </a:ext>
            </a:extLst>
          </p:cNvPr>
          <p:cNvSpPr>
            <a:spLocks noGrp="1"/>
          </p:cNvSpPr>
          <p:nvPr>
            <p:ph type="dt" sz="quarter" idx="1"/>
          </p:nvPr>
        </p:nvSpPr>
        <p:spPr>
          <a:xfrm>
            <a:off x="4143375" y="0"/>
            <a:ext cx="3170238" cy="479425"/>
          </a:xfrm>
          <a:prstGeom prst="rect">
            <a:avLst/>
          </a:prstGeom>
        </p:spPr>
        <p:txBody>
          <a:bodyPr vert="horz" lIns="96945" tIns="48472" rIns="96945" bIns="48472" rtlCol="0"/>
          <a:lstStyle>
            <a:lvl1pPr algn="r" eaLnBrk="1" hangingPunct="1">
              <a:defRPr sz="1300">
                <a:latin typeface="Arial" charset="0"/>
              </a:defRPr>
            </a:lvl1pPr>
          </a:lstStyle>
          <a:p>
            <a:pPr>
              <a:defRPr/>
            </a:pPr>
            <a:fld id="{D1EEBF17-BE45-407E-9E10-EBEBC3F55436}" type="datetimeFigureOut">
              <a:rPr lang="en-US"/>
              <a:pPr>
                <a:defRPr/>
              </a:pPr>
              <a:t>5/2/2024</a:t>
            </a:fld>
            <a:endParaRPr lang="en-US"/>
          </a:p>
        </p:txBody>
      </p:sp>
      <p:sp>
        <p:nvSpPr>
          <p:cNvPr id="4" name="Footer Placeholder 3">
            <a:extLst>
              <a:ext uri="{FF2B5EF4-FFF2-40B4-BE49-F238E27FC236}">
                <a16:creationId xmlns:a16="http://schemas.microsoft.com/office/drawing/2014/main" id="{8EB90BFB-F858-455B-9FA7-FCEC4C8712CE}"/>
              </a:ext>
            </a:extLst>
          </p:cNvPr>
          <p:cNvSpPr>
            <a:spLocks noGrp="1"/>
          </p:cNvSpPr>
          <p:nvPr>
            <p:ph type="ftr" sz="quarter" idx="2"/>
          </p:nvPr>
        </p:nvSpPr>
        <p:spPr>
          <a:xfrm>
            <a:off x="0" y="9120188"/>
            <a:ext cx="3170238" cy="479425"/>
          </a:xfrm>
          <a:prstGeom prst="rect">
            <a:avLst/>
          </a:prstGeom>
        </p:spPr>
        <p:txBody>
          <a:bodyPr vert="horz" lIns="96945" tIns="48472" rIns="96945" bIns="48472" rtlCol="0" anchor="b"/>
          <a:lstStyle>
            <a:lvl1pPr algn="l" eaLnBrk="1" hangingPunct="1">
              <a:defRPr sz="13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7EE59597-0DB9-4164-BF18-2F1012F56AAC}"/>
              </a:ext>
            </a:extLst>
          </p:cNvPr>
          <p:cNvSpPr>
            <a:spLocks noGrp="1"/>
          </p:cNvSpPr>
          <p:nvPr>
            <p:ph type="sldNum" sz="quarter" idx="3"/>
          </p:nvPr>
        </p:nvSpPr>
        <p:spPr>
          <a:xfrm>
            <a:off x="4143375" y="9120188"/>
            <a:ext cx="3170238" cy="479425"/>
          </a:xfrm>
          <a:prstGeom prst="rect">
            <a:avLst/>
          </a:prstGeom>
        </p:spPr>
        <p:txBody>
          <a:bodyPr vert="horz" wrap="square" lIns="96945" tIns="48472" rIns="96945" bIns="48472" numCol="1" anchor="b" anchorCtr="0" compatLnSpc="1">
            <a:prstTxWarp prst="textNoShape">
              <a:avLst/>
            </a:prstTxWarp>
          </a:bodyPr>
          <a:lstStyle>
            <a:lvl1pPr algn="r" eaLnBrk="1" hangingPunct="1">
              <a:defRPr sz="1300"/>
            </a:lvl1pPr>
          </a:lstStyle>
          <a:p>
            <a:pPr>
              <a:defRPr/>
            </a:pPr>
            <a:fld id="{BA256CA0-72C6-4DCB-814C-38D91CE432E1}" type="slidenum">
              <a:rPr lang="en-US" altLang="en-US"/>
              <a:pPr>
                <a:defRPr/>
              </a:pPr>
              <a:t>‹#›</a:t>
            </a:fld>
            <a:endParaRPr lang="en-US" altLang="en-US"/>
          </a:p>
        </p:txBody>
      </p:sp>
    </p:spTree>
    <p:extLst>
      <p:ext uri="{BB962C8B-B14F-4D97-AF65-F5344CB8AC3E}">
        <p14:creationId xmlns:p14="http://schemas.microsoft.com/office/powerpoint/2010/main" val="19684281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8FD7B7E-A299-4A35-A5E8-14C5CB6E82B4}"/>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945" tIns="48472" rIns="96945" bIns="48472" numCol="1" anchor="t" anchorCtr="0" compatLnSpc="1">
            <a:prstTxWarp prst="textNoShape">
              <a:avLst/>
            </a:prstTxWarp>
          </a:bodyPr>
          <a:lstStyle>
            <a:lvl1pPr algn="l" eaLnBrk="1" hangingPunct="1">
              <a:defRPr sz="1300">
                <a:latin typeface="Arial" charset="0"/>
              </a:defRPr>
            </a:lvl1pPr>
          </a:lstStyle>
          <a:p>
            <a:pPr>
              <a:defRPr/>
            </a:pPr>
            <a:endParaRPr lang="en-US"/>
          </a:p>
        </p:txBody>
      </p:sp>
      <p:sp>
        <p:nvSpPr>
          <p:cNvPr id="3075" name="Rectangle 3">
            <a:extLst>
              <a:ext uri="{FF2B5EF4-FFF2-40B4-BE49-F238E27FC236}">
                <a16:creationId xmlns:a16="http://schemas.microsoft.com/office/drawing/2014/main" id="{1543E188-D6A1-4AFA-BB80-03A781C7B95B}"/>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945" tIns="48472" rIns="96945" bIns="48472"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a:extLst>
              <a:ext uri="{FF2B5EF4-FFF2-40B4-BE49-F238E27FC236}">
                <a16:creationId xmlns:a16="http://schemas.microsoft.com/office/drawing/2014/main" id="{9C07541C-839D-45A8-BB1A-5015A9C6EDCE}"/>
              </a:ext>
            </a:extLst>
          </p:cNvPr>
          <p:cNvSpPr>
            <a:spLocks noGrp="1" noRot="1" noChangeAspect="1" noChangeArrowheads="1" noTextEdit="1"/>
          </p:cNvSpPr>
          <p:nvPr>
            <p:ph type="sldImg" idx="2"/>
          </p:nvPr>
        </p:nvSpPr>
        <p:spPr bwMode="auto">
          <a:xfrm>
            <a:off x="2457450" y="719138"/>
            <a:ext cx="2401888" cy="36020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3CD90863-7B76-4F20-BFEE-F1B4BCA372AF}"/>
              </a:ext>
            </a:extLst>
          </p:cNvPr>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6945" tIns="48472" rIns="96945" bIns="4847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00A1EA82-44EB-4E2C-9672-0DB6263401AC}"/>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945" tIns="48472" rIns="96945" bIns="48472" numCol="1" anchor="b" anchorCtr="0" compatLnSpc="1">
            <a:prstTxWarp prst="textNoShape">
              <a:avLst/>
            </a:prstTxWarp>
          </a:bodyPr>
          <a:lstStyle>
            <a:lvl1pPr algn="l" eaLnBrk="1" hangingPunct="1">
              <a:defRPr sz="1300">
                <a:latin typeface="Arial" charset="0"/>
              </a:defRPr>
            </a:lvl1pPr>
          </a:lstStyle>
          <a:p>
            <a:pPr>
              <a:defRPr/>
            </a:pPr>
            <a:endParaRPr lang="en-US"/>
          </a:p>
        </p:txBody>
      </p:sp>
      <p:sp>
        <p:nvSpPr>
          <p:cNvPr id="3079" name="Rectangle 7">
            <a:extLst>
              <a:ext uri="{FF2B5EF4-FFF2-40B4-BE49-F238E27FC236}">
                <a16:creationId xmlns:a16="http://schemas.microsoft.com/office/drawing/2014/main" id="{7B04194C-0151-44B5-BF71-AD678E638399}"/>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945" tIns="48472" rIns="96945" bIns="48472" numCol="1" anchor="b" anchorCtr="0" compatLnSpc="1">
            <a:prstTxWarp prst="textNoShape">
              <a:avLst/>
            </a:prstTxWarp>
          </a:bodyPr>
          <a:lstStyle>
            <a:lvl1pPr algn="r" eaLnBrk="1" hangingPunct="1">
              <a:defRPr sz="1300"/>
            </a:lvl1pPr>
          </a:lstStyle>
          <a:p>
            <a:pPr>
              <a:defRPr/>
            </a:pPr>
            <a:fld id="{5ACE0A49-2BBC-4B78-87A5-678EDCFCE193}" type="slidenum">
              <a:rPr lang="en-US" altLang="en-US"/>
              <a:pPr>
                <a:defRPr/>
              </a:pPr>
              <a:t>‹#›</a:t>
            </a:fld>
            <a:endParaRPr lang="en-US" altLang="en-US"/>
          </a:p>
        </p:txBody>
      </p:sp>
    </p:spTree>
    <p:extLst>
      <p:ext uri="{BB962C8B-B14F-4D97-AF65-F5344CB8AC3E}">
        <p14:creationId xmlns:p14="http://schemas.microsoft.com/office/powerpoint/2010/main" val="24202426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700" kern="1200">
        <a:solidFill>
          <a:schemeClr val="tx1"/>
        </a:solidFill>
        <a:latin typeface="Arial" charset="0"/>
        <a:ea typeface="+mn-ea"/>
        <a:cs typeface="+mn-cs"/>
      </a:defRPr>
    </a:lvl1pPr>
    <a:lvl2pPr marL="306388" algn="l" rtl="0" eaLnBrk="0" fontAlgn="base" hangingPunct="0">
      <a:spcBef>
        <a:spcPct val="30000"/>
      </a:spcBef>
      <a:spcAft>
        <a:spcPct val="0"/>
      </a:spcAft>
      <a:defRPr sz="700" kern="1200">
        <a:solidFill>
          <a:schemeClr val="tx1"/>
        </a:solidFill>
        <a:latin typeface="Arial" charset="0"/>
        <a:ea typeface="+mn-ea"/>
        <a:cs typeface="+mn-cs"/>
      </a:defRPr>
    </a:lvl2pPr>
    <a:lvl3pPr marL="614363" algn="l" rtl="0" eaLnBrk="0" fontAlgn="base" hangingPunct="0">
      <a:spcBef>
        <a:spcPct val="30000"/>
      </a:spcBef>
      <a:spcAft>
        <a:spcPct val="0"/>
      </a:spcAft>
      <a:defRPr sz="700" kern="1200">
        <a:solidFill>
          <a:schemeClr val="tx1"/>
        </a:solidFill>
        <a:latin typeface="Arial" charset="0"/>
        <a:ea typeface="+mn-ea"/>
        <a:cs typeface="+mn-cs"/>
      </a:defRPr>
    </a:lvl3pPr>
    <a:lvl4pPr marL="925513" algn="l" rtl="0" eaLnBrk="0" fontAlgn="base" hangingPunct="0">
      <a:spcBef>
        <a:spcPct val="30000"/>
      </a:spcBef>
      <a:spcAft>
        <a:spcPct val="0"/>
      </a:spcAft>
      <a:defRPr sz="700" kern="1200">
        <a:solidFill>
          <a:schemeClr val="tx1"/>
        </a:solidFill>
        <a:latin typeface="Arial" charset="0"/>
        <a:ea typeface="+mn-ea"/>
        <a:cs typeface="+mn-cs"/>
      </a:defRPr>
    </a:lvl4pPr>
    <a:lvl5pPr marL="1233488" algn="l" rtl="0" eaLnBrk="0" fontAlgn="base" hangingPunct="0">
      <a:spcBef>
        <a:spcPct val="30000"/>
      </a:spcBef>
      <a:spcAft>
        <a:spcPct val="0"/>
      </a:spcAft>
      <a:defRPr sz="700" kern="1200">
        <a:solidFill>
          <a:schemeClr val="tx1"/>
        </a:solidFill>
        <a:latin typeface="Arial" charset="0"/>
        <a:ea typeface="+mn-ea"/>
        <a:cs typeface="+mn-cs"/>
      </a:defRPr>
    </a:lvl5pPr>
    <a:lvl6pPr marL="1546318" algn="l" defTabSz="618527" rtl="0" eaLnBrk="1" latinLnBrk="0" hangingPunct="1">
      <a:defRPr sz="752" kern="1200">
        <a:solidFill>
          <a:schemeClr val="tx1"/>
        </a:solidFill>
        <a:latin typeface="+mn-lt"/>
        <a:ea typeface="+mn-ea"/>
        <a:cs typeface="+mn-cs"/>
      </a:defRPr>
    </a:lvl6pPr>
    <a:lvl7pPr marL="1855582" algn="l" defTabSz="618527" rtl="0" eaLnBrk="1" latinLnBrk="0" hangingPunct="1">
      <a:defRPr sz="752" kern="1200">
        <a:solidFill>
          <a:schemeClr val="tx1"/>
        </a:solidFill>
        <a:latin typeface="+mn-lt"/>
        <a:ea typeface="+mn-ea"/>
        <a:cs typeface="+mn-cs"/>
      </a:defRPr>
    </a:lvl7pPr>
    <a:lvl8pPr marL="2164845" algn="l" defTabSz="618527" rtl="0" eaLnBrk="1" latinLnBrk="0" hangingPunct="1">
      <a:defRPr sz="752" kern="1200">
        <a:solidFill>
          <a:schemeClr val="tx1"/>
        </a:solidFill>
        <a:latin typeface="+mn-lt"/>
        <a:ea typeface="+mn-ea"/>
        <a:cs typeface="+mn-cs"/>
      </a:defRPr>
    </a:lvl8pPr>
    <a:lvl9pPr marL="2474110" algn="l" defTabSz="618527" rtl="0" eaLnBrk="1" latinLnBrk="0" hangingPunct="1">
      <a:defRPr sz="75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C49BF261-7A45-482C-B272-B61D88EEA5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700">
                <a:solidFill>
                  <a:schemeClr val="tx1"/>
                </a:solidFill>
                <a:latin typeface="Arial" panose="020B0604020202020204" pitchFamily="34" charset="0"/>
              </a:defRPr>
            </a:lvl1pPr>
            <a:lvl2pPr marL="742950" indent="-285750">
              <a:spcBef>
                <a:spcPct val="30000"/>
              </a:spcBef>
              <a:defRPr sz="700">
                <a:solidFill>
                  <a:schemeClr val="tx1"/>
                </a:solidFill>
                <a:latin typeface="Arial" panose="020B0604020202020204" pitchFamily="34" charset="0"/>
              </a:defRPr>
            </a:lvl2pPr>
            <a:lvl3pPr marL="1143000" indent="-228600">
              <a:spcBef>
                <a:spcPct val="30000"/>
              </a:spcBef>
              <a:defRPr sz="700">
                <a:solidFill>
                  <a:schemeClr val="tx1"/>
                </a:solidFill>
                <a:latin typeface="Arial" panose="020B0604020202020204" pitchFamily="34" charset="0"/>
              </a:defRPr>
            </a:lvl3pPr>
            <a:lvl4pPr marL="1600200" indent="-228600">
              <a:spcBef>
                <a:spcPct val="30000"/>
              </a:spcBef>
              <a:defRPr sz="700">
                <a:solidFill>
                  <a:schemeClr val="tx1"/>
                </a:solidFill>
                <a:latin typeface="Arial" panose="020B0604020202020204" pitchFamily="34" charset="0"/>
              </a:defRPr>
            </a:lvl4pPr>
            <a:lvl5pPr marL="2057400" indent="-228600">
              <a:spcBef>
                <a:spcPct val="30000"/>
              </a:spcBef>
              <a:defRPr sz="700">
                <a:solidFill>
                  <a:schemeClr val="tx1"/>
                </a:solidFill>
                <a:latin typeface="Arial" panose="020B0604020202020204" pitchFamily="34" charset="0"/>
              </a:defRPr>
            </a:lvl5pPr>
            <a:lvl6pPr marL="2514600" indent="-228600" eaLnBrk="0" fontAlgn="base" hangingPunct="0">
              <a:spcBef>
                <a:spcPct val="30000"/>
              </a:spcBef>
              <a:spcAft>
                <a:spcPct val="0"/>
              </a:spcAft>
              <a:defRPr sz="700">
                <a:solidFill>
                  <a:schemeClr val="tx1"/>
                </a:solidFill>
                <a:latin typeface="Arial" panose="020B0604020202020204" pitchFamily="34" charset="0"/>
              </a:defRPr>
            </a:lvl6pPr>
            <a:lvl7pPr marL="2971800" indent="-228600" eaLnBrk="0" fontAlgn="base" hangingPunct="0">
              <a:spcBef>
                <a:spcPct val="30000"/>
              </a:spcBef>
              <a:spcAft>
                <a:spcPct val="0"/>
              </a:spcAft>
              <a:defRPr sz="700">
                <a:solidFill>
                  <a:schemeClr val="tx1"/>
                </a:solidFill>
                <a:latin typeface="Arial" panose="020B0604020202020204" pitchFamily="34" charset="0"/>
              </a:defRPr>
            </a:lvl7pPr>
            <a:lvl8pPr marL="3429000" indent="-228600" eaLnBrk="0" fontAlgn="base" hangingPunct="0">
              <a:spcBef>
                <a:spcPct val="30000"/>
              </a:spcBef>
              <a:spcAft>
                <a:spcPct val="0"/>
              </a:spcAft>
              <a:defRPr sz="700">
                <a:solidFill>
                  <a:schemeClr val="tx1"/>
                </a:solidFill>
                <a:latin typeface="Arial" panose="020B0604020202020204" pitchFamily="34" charset="0"/>
              </a:defRPr>
            </a:lvl8pPr>
            <a:lvl9pPr marL="3886200" indent="-228600" eaLnBrk="0" fontAlgn="base" hangingPunct="0">
              <a:spcBef>
                <a:spcPct val="30000"/>
              </a:spcBef>
              <a:spcAft>
                <a:spcPct val="0"/>
              </a:spcAft>
              <a:defRPr sz="700">
                <a:solidFill>
                  <a:schemeClr val="tx1"/>
                </a:solidFill>
                <a:latin typeface="Arial" panose="020B0604020202020204" pitchFamily="34" charset="0"/>
              </a:defRPr>
            </a:lvl9pPr>
          </a:lstStyle>
          <a:p>
            <a:pPr>
              <a:spcBef>
                <a:spcPct val="0"/>
              </a:spcBef>
            </a:pPr>
            <a:fld id="{CA7B143E-112A-41D1-BD29-3B9A43296E76}" type="slidenum">
              <a:rPr lang="en-US" altLang="en-US" sz="1300" smtClean="0"/>
              <a:pPr>
                <a:spcBef>
                  <a:spcPct val="0"/>
                </a:spcBef>
              </a:pPr>
              <a:t>1</a:t>
            </a:fld>
            <a:endParaRPr lang="en-US" altLang="en-US" sz="1300"/>
          </a:p>
        </p:txBody>
      </p:sp>
      <p:sp>
        <p:nvSpPr>
          <p:cNvPr id="5123" name="Rectangle 2">
            <a:extLst>
              <a:ext uri="{FF2B5EF4-FFF2-40B4-BE49-F238E27FC236}">
                <a16:creationId xmlns:a16="http://schemas.microsoft.com/office/drawing/2014/main" id="{0E93382E-38FE-4FE9-8682-18D391F8A4EC}"/>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16D238F8-C770-4D59-8D7F-3F8E365081BF}"/>
              </a:ext>
            </a:extLst>
          </p:cNvPr>
          <p:cNvSpPr>
            <a:spLocks noGrp="1" noChangeArrowheads="1"/>
          </p:cNvSpPr>
          <p:nvPr>
            <p:ph type="body" idx="1"/>
          </p:nvPr>
        </p:nvSpPr>
        <p:spPr>
          <a:ln/>
        </p:spPr>
        <p:txBody>
          <a:bodyPr/>
          <a:lstStyle/>
          <a:p>
            <a:pPr eaLnBrk="1" hangingPunct="1">
              <a:defRPr/>
            </a:pPr>
            <a:endParaRPr lang="en-US" altLang="en-US" sz="752">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9392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wmf"/><Relationship Id="rId4" Type="http://schemas.openxmlformats.org/officeDocument/2006/relationships/hyperlink" Target="http://www.postersession.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0150E4-A72F-487C-B5AF-C22315C61DDD}"/>
              </a:ext>
            </a:extLst>
          </p:cNvPr>
          <p:cNvSpPr txBox="1"/>
          <p:nvPr userDrawn="1"/>
        </p:nvSpPr>
        <p:spPr>
          <a:xfrm rot="16200000">
            <a:off x="17931607" y="32428656"/>
            <a:ext cx="296862" cy="104775"/>
          </a:xfrm>
          <a:prstGeom prst="rect">
            <a:avLst/>
          </a:prstGeom>
          <a:noFill/>
        </p:spPr>
        <p:txBody>
          <a:bodyPr lIns="59843" tIns="29921" rIns="59843" bIns="29921">
            <a:spAutoFit/>
          </a:bodyPr>
          <a:lstStyle/>
          <a:p>
            <a:pPr algn="ctr" defTabSz="598403" eaLnBrk="1" hangingPunct="1">
              <a:defRPr/>
            </a:pPr>
            <a:r>
              <a:rPr lang="en-US" sz="145" dirty="0">
                <a:latin typeface="Arial" charset="0"/>
                <a:hlinkClick r:id="rId4"/>
              </a:rPr>
              <a:t>www.postersession.com</a:t>
            </a:r>
            <a:endParaRPr lang="en-US" sz="145" dirty="0">
              <a:latin typeface="Arial" charset="0"/>
            </a:endParaRPr>
          </a:p>
        </p:txBody>
      </p:sp>
      <p:pic>
        <p:nvPicPr>
          <p:cNvPr id="1027" name="Picture 3">
            <a:extLst>
              <a:ext uri="{FF2B5EF4-FFF2-40B4-BE49-F238E27FC236}">
                <a16:creationId xmlns:a16="http://schemas.microsoft.com/office/drawing/2014/main" id="{4592E8E9-0488-4AEA-9EA9-BCFAA87C3FD3}"/>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8727"/>
          <a:stretch>
            <a:fillRect/>
          </a:stretch>
        </p:blipFill>
        <p:spPr bwMode="auto">
          <a:xfrm>
            <a:off x="16602075" y="32413575"/>
            <a:ext cx="27622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
            <a:extLst>
              <a:ext uri="{FF2B5EF4-FFF2-40B4-BE49-F238E27FC236}">
                <a16:creationId xmlns:a16="http://schemas.microsoft.com/office/drawing/2014/main" id="{893FEADC-75C6-4D76-B1E1-A53A9FDDED9D}"/>
              </a:ext>
            </a:extLst>
          </p:cNvPr>
          <p:cNvSpPr txBox="1"/>
          <p:nvPr userDrawn="1"/>
        </p:nvSpPr>
        <p:spPr>
          <a:xfrm>
            <a:off x="19364325" y="32346900"/>
            <a:ext cx="1530350" cy="217488"/>
          </a:xfrm>
          <a:prstGeom prst="rect">
            <a:avLst/>
          </a:prstGeom>
          <a:noFill/>
        </p:spPr>
        <p:txBody>
          <a:bodyPr wrap="none" lIns="59843" tIns="29921" rIns="59843" bIns="2992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defRPr/>
            </a:pPr>
            <a:r>
              <a:rPr lang="en-US" sz="1018"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ctr" defTabSz="2868613" rtl="0" eaLnBrk="0" fontAlgn="base" hangingPunct="0">
        <a:spcBef>
          <a:spcPct val="0"/>
        </a:spcBef>
        <a:spcAft>
          <a:spcPct val="0"/>
        </a:spcAft>
        <a:defRPr sz="13800">
          <a:solidFill>
            <a:schemeClr val="tx2"/>
          </a:solidFill>
          <a:latin typeface="+mj-lt"/>
          <a:ea typeface="+mj-ea"/>
          <a:cs typeface="+mj-cs"/>
        </a:defRPr>
      </a:lvl1pPr>
      <a:lvl2pPr algn="ctr" defTabSz="2868613" rtl="0" eaLnBrk="0" fontAlgn="base" hangingPunct="0">
        <a:spcBef>
          <a:spcPct val="0"/>
        </a:spcBef>
        <a:spcAft>
          <a:spcPct val="0"/>
        </a:spcAft>
        <a:defRPr sz="13800">
          <a:solidFill>
            <a:schemeClr val="tx2"/>
          </a:solidFill>
          <a:latin typeface="Arial" charset="0"/>
        </a:defRPr>
      </a:lvl2pPr>
      <a:lvl3pPr algn="ctr" defTabSz="2868613" rtl="0" eaLnBrk="0" fontAlgn="base" hangingPunct="0">
        <a:spcBef>
          <a:spcPct val="0"/>
        </a:spcBef>
        <a:spcAft>
          <a:spcPct val="0"/>
        </a:spcAft>
        <a:defRPr sz="13800">
          <a:solidFill>
            <a:schemeClr val="tx2"/>
          </a:solidFill>
          <a:latin typeface="Arial" charset="0"/>
        </a:defRPr>
      </a:lvl3pPr>
      <a:lvl4pPr algn="ctr" defTabSz="2868613" rtl="0" eaLnBrk="0" fontAlgn="base" hangingPunct="0">
        <a:spcBef>
          <a:spcPct val="0"/>
        </a:spcBef>
        <a:spcAft>
          <a:spcPct val="0"/>
        </a:spcAft>
        <a:defRPr sz="13800">
          <a:solidFill>
            <a:schemeClr val="tx2"/>
          </a:solidFill>
          <a:latin typeface="Arial" charset="0"/>
        </a:defRPr>
      </a:lvl4pPr>
      <a:lvl5pPr algn="ctr" defTabSz="2868613" rtl="0" eaLnBrk="0" fontAlgn="base" hangingPunct="0">
        <a:spcBef>
          <a:spcPct val="0"/>
        </a:spcBef>
        <a:spcAft>
          <a:spcPct val="0"/>
        </a:spcAft>
        <a:defRPr sz="13800">
          <a:solidFill>
            <a:schemeClr val="tx2"/>
          </a:solidFill>
          <a:latin typeface="Arial" charset="0"/>
        </a:defRPr>
      </a:lvl5pPr>
      <a:lvl6pPr marL="299201" algn="ctr" defTabSz="2872543" rtl="0" fontAlgn="base">
        <a:spcBef>
          <a:spcPct val="0"/>
        </a:spcBef>
        <a:spcAft>
          <a:spcPct val="0"/>
        </a:spcAft>
        <a:defRPr sz="13818">
          <a:solidFill>
            <a:schemeClr val="tx2"/>
          </a:solidFill>
          <a:latin typeface="Arial" charset="0"/>
        </a:defRPr>
      </a:lvl6pPr>
      <a:lvl7pPr marL="598403" algn="ctr" defTabSz="2872543" rtl="0" fontAlgn="base">
        <a:spcBef>
          <a:spcPct val="0"/>
        </a:spcBef>
        <a:spcAft>
          <a:spcPct val="0"/>
        </a:spcAft>
        <a:defRPr sz="13818">
          <a:solidFill>
            <a:schemeClr val="tx2"/>
          </a:solidFill>
          <a:latin typeface="Arial" charset="0"/>
        </a:defRPr>
      </a:lvl7pPr>
      <a:lvl8pPr marL="897604" algn="ctr" defTabSz="2872543" rtl="0" fontAlgn="base">
        <a:spcBef>
          <a:spcPct val="0"/>
        </a:spcBef>
        <a:spcAft>
          <a:spcPct val="0"/>
        </a:spcAft>
        <a:defRPr sz="13818">
          <a:solidFill>
            <a:schemeClr val="tx2"/>
          </a:solidFill>
          <a:latin typeface="Arial" charset="0"/>
        </a:defRPr>
      </a:lvl8pPr>
      <a:lvl9pPr marL="1196806" algn="ctr" defTabSz="2872543" rtl="0" fontAlgn="base">
        <a:spcBef>
          <a:spcPct val="0"/>
        </a:spcBef>
        <a:spcAft>
          <a:spcPct val="0"/>
        </a:spcAft>
        <a:defRPr sz="13818">
          <a:solidFill>
            <a:schemeClr val="tx2"/>
          </a:solidFill>
          <a:latin typeface="Arial" charset="0"/>
        </a:defRPr>
      </a:lvl9pPr>
    </p:titleStyle>
    <p:bodyStyle>
      <a:lvl1pPr marL="1074738" indent="-1074738" algn="l" defTabSz="2868613" rtl="0" eaLnBrk="0" fontAlgn="base" hangingPunct="0">
        <a:spcBef>
          <a:spcPct val="20000"/>
        </a:spcBef>
        <a:spcAft>
          <a:spcPct val="0"/>
        </a:spcAft>
        <a:buChar char="•"/>
        <a:defRPr sz="10000">
          <a:solidFill>
            <a:schemeClr val="tx1"/>
          </a:solidFill>
          <a:latin typeface="+mn-lt"/>
          <a:ea typeface="+mn-ea"/>
          <a:cs typeface="+mn-cs"/>
        </a:defRPr>
      </a:lvl1pPr>
      <a:lvl2pPr marL="2332038" indent="-895350" algn="l" defTabSz="2868613" rtl="0" eaLnBrk="0" fontAlgn="base" hangingPunct="0">
        <a:spcBef>
          <a:spcPct val="20000"/>
        </a:spcBef>
        <a:spcAft>
          <a:spcPct val="0"/>
        </a:spcAft>
        <a:buChar char="–"/>
        <a:defRPr sz="8700">
          <a:solidFill>
            <a:schemeClr val="tx1"/>
          </a:solidFill>
          <a:latin typeface="+mn-lt"/>
        </a:defRPr>
      </a:lvl2pPr>
      <a:lvl3pPr marL="3587750" indent="-714375" algn="l" defTabSz="2868613" rtl="0" eaLnBrk="0" fontAlgn="base" hangingPunct="0">
        <a:spcBef>
          <a:spcPct val="20000"/>
        </a:spcBef>
        <a:spcAft>
          <a:spcPct val="0"/>
        </a:spcAft>
        <a:buChar char="•"/>
        <a:defRPr sz="7500">
          <a:solidFill>
            <a:schemeClr val="tx1"/>
          </a:solidFill>
          <a:latin typeface="+mn-lt"/>
        </a:defRPr>
      </a:lvl3pPr>
      <a:lvl4pPr marL="5022850" indent="-714375" algn="l" defTabSz="2868613" rtl="0" eaLnBrk="0" fontAlgn="base" hangingPunct="0">
        <a:spcBef>
          <a:spcPct val="20000"/>
        </a:spcBef>
        <a:spcAft>
          <a:spcPct val="0"/>
        </a:spcAft>
        <a:buChar char="–"/>
        <a:defRPr sz="6200">
          <a:solidFill>
            <a:schemeClr val="tx1"/>
          </a:solidFill>
          <a:latin typeface="+mn-lt"/>
        </a:defRPr>
      </a:lvl4pPr>
      <a:lvl5pPr marL="6459538" indent="-714375" algn="l" defTabSz="2868613" rtl="0" eaLnBrk="0" fontAlgn="base" hangingPunct="0">
        <a:spcBef>
          <a:spcPct val="20000"/>
        </a:spcBef>
        <a:spcAft>
          <a:spcPct val="0"/>
        </a:spcAft>
        <a:buChar char="»"/>
        <a:defRPr sz="6200">
          <a:solidFill>
            <a:schemeClr val="tx1"/>
          </a:solidFill>
          <a:latin typeface="+mn-lt"/>
        </a:defRPr>
      </a:lvl5pPr>
      <a:lvl6pPr marL="6762162" indent="-717877" algn="l" defTabSz="2872543" rtl="0" fontAlgn="base">
        <a:spcBef>
          <a:spcPct val="20000"/>
        </a:spcBef>
        <a:spcAft>
          <a:spcPct val="0"/>
        </a:spcAft>
        <a:buChar char="»"/>
        <a:defRPr sz="6254">
          <a:solidFill>
            <a:schemeClr val="tx1"/>
          </a:solidFill>
          <a:latin typeface="+mn-lt"/>
        </a:defRPr>
      </a:lvl6pPr>
      <a:lvl7pPr marL="7061365" indent="-717877" algn="l" defTabSz="2872543" rtl="0" fontAlgn="base">
        <a:spcBef>
          <a:spcPct val="20000"/>
        </a:spcBef>
        <a:spcAft>
          <a:spcPct val="0"/>
        </a:spcAft>
        <a:buChar char="»"/>
        <a:defRPr sz="6254">
          <a:solidFill>
            <a:schemeClr val="tx1"/>
          </a:solidFill>
          <a:latin typeface="+mn-lt"/>
        </a:defRPr>
      </a:lvl7pPr>
      <a:lvl8pPr marL="7360567" indent="-717877" algn="l" defTabSz="2872543" rtl="0" fontAlgn="base">
        <a:spcBef>
          <a:spcPct val="20000"/>
        </a:spcBef>
        <a:spcAft>
          <a:spcPct val="0"/>
        </a:spcAft>
        <a:buChar char="»"/>
        <a:defRPr sz="6254">
          <a:solidFill>
            <a:schemeClr val="tx1"/>
          </a:solidFill>
          <a:latin typeface="+mn-lt"/>
        </a:defRPr>
      </a:lvl8pPr>
      <a:lvl9pPr marL="7659768" indent="-717877" algn="l" defTabSz="2872543" rtl="0" fontAlgn="base">
        <a:spcBef>
          <a:spcPct val="20000"/>
        </a:spcBef>
        <a:spcAft>
          <a:spcPct val="0"/>
        </a:spcAft>
        <a:buChar char="»"/>
        <a:defRPr sz="6254">
          <a:solidFill>
            <a:schemeClr val="tx1"/>
          </a:solidFill>
          <a:latin typeface="+mn-lt"/>
        </a:defRPr>
      </a:lvl9pPr>
    </p:bodyStyle>
    <p:otherStyle>
      <a:defPPr>
        <a:defRPr lang="en-US"/>
      </a:defPPr>
      <a:lvl1pPr marL="0" algn="l" defTabSz="598403" rtl="0" eaLnBrk="1" latinLnBrk="0" hangingPunct="1">
        <a:defRPr sz="1164" kern="1200">
          <a:solidFill>
            <a:schemeClr val="tx1"/>
          </a:solidFill>
          <a:latin typeface="+mn-lt"/>
          <a:ea typeface="+mn-ea"/>
          <a:cs typeface="+mn-cs"/>
        </a:defRPr>
      </a:lvl1pPr>
      <a:lvl2pPr marL="299201" algn="l" defTabSz="598403" rtl="0" eaLnBrk="1" latinLnBrk="0" hangingPunct="1">
        <a:defRPr sz="1164" kern="1200">
          <a:solidFill>
            <a:schemeClr val="tx1"/>
          </a:solidFill>
          <a:latin typeface="+mn-lt"/>
          <a:ea typeface="+mn-ea"/>
          <a:cs typeface="+mn-cs"/>
        </a:defRPr>
      </a:lvl2pPr>
      <a:lvl3pPr marL="598403" algn="l" defTabSz="598403" rtl="0" eaLnBrk="1" latinLnBrk="0" hangingPunct="1">
        <a:defRPr sz="1164" kern="1200">
          <a:solidFill>
            <a:schemeClr val="tx1"/>
          </a:solidFill>
          <a:latin typeface="+mn-lt"/>
          <a:ea typeface="+mn-ea"/>
          <a:cs typeface="+mn-cs"/>
        </a:defRPr>
      </a:lvl3pPr>
      <a:lvl4pPr marL="897604" algn="l" defTabSz="598403" rtl="0" eaLnBrk="1" latinLnBrk="0" hangingPunct="1">
        <a:defRPr sz="1164" kern="1200">
          <a:solidFill>
            <a:schemeClr val="tx1"/>
          </a:solidFill>
          <a:latin typeface="+mn-lt"/>
          <a:ea typeface="+mn-ea"/>
          <a:cs typeface="+mn-cs"/>
        </a:defRPr>
      </a:lvl4pPr>
      <a:lvl5pPr marL="1196806" algn="l" defTabSz="598403" rtl="0" eaLnBrk="1" latinLnBrk="0" hangingPunct="1">
        <a:defRPr sz="1164" kern="1200">
          <a:solidFill>
            <a:schemeClr val="tx1"/>
          </a:solidFill>
          <a:latin typeface="+mn-lt"/>
          <a:ea typeface="+mn-ea"/>
          <a:cs typeface="+mn-cs"/>
        </a:defRPr>
      </a:lvl5pPr>
      <a:lvl6pPr marL="1496007" algn="l" defTabSz="598403" rtl="0" eaLnBrk="1" latinLnBrk="0" hangingPunct="1">
        <a:defRPr sz="1164" kern="1200">
          <a:solidFill>
            <a:schemeClr val="tx1"/>
          </a:solidFill>
          <a:latin typeface="+mn-lt"/>
          <a:ea typeface="+mn-ea"/>
          <a:cs typeface="+mn-cs"/>
        </a:defRPr>
      </a:lvl6pPr>
      <a:lvl7pPr marL="1795209" algn="l" defTabSz="598403" rtl="0" eaLnBrk="1" latinLnBrk="0" hangingPunct="1">
        <a:defRPr sz="1164" kern="1200">
          <a:solidFill>
            <a:schemeClr val="tx1"/>
          </a:solidFill>
          <a:latin typeface="+mn-lt"/>
          <a:ea typeface="+mn-ea"/>
          <a:cs typeface="+mn-cs"/>
        </a:defRPr>
      </a:lvl7pPr>
      <a:lvl8pPr marL="2094412" algn="l" defTabSz="598403" rtl="0" eaLnBrk="1" latinLnBrk="0" hangingPunct="1">
        <a:defRPr sz="1164" kern="1200">
          <a:solidFill>
            <a:schemeClr val="tx1"/>
          </a:solidFill>
          <a:latin typeface="+mn-lt"/>
          <a:ea typeface="+mn-ea"/>
          <a:cs typeface="+mn-cs"/>
        </a:defRPr>
      </a:lvl8pPr>
      <a:lvl9pPr marL="2393612" algn="l" defTabSz="598403" rtl="0" eaLnBrk="1" latinLnBrk="0" hangingPunct="1">
        <a:defRPr sz="11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2" name="AutoShape 13">
            <a:extLst>
              <a:ext uri="{FF2B5EF4-FFF2-40B4-BE49-F238E27FC236}">
                <a16:creationId xmlns:a16="http://schemas.microsoft.com/office/drawing/2014/main" id="{2F62F4E0-2760-4466-AD4A-BD69386242DC}"/>
              </a:ext>
            </a:extLst>
          </p:cNvPr>
          <p:cNvSpPr>
            <a:spLocks noChangeArrowheads="1"/>
          </p:cNvSpPr>
          <p:nvPr/>
        </p:nvSpPr>
        <p:spPr bwMode="auto">
          <a:xfrm>
            <a:off x="-71438" y="-76200"/>
            <a:ext cx="21945601" cy="3103563"/>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p:spPr>
        <p:txBody>
          <a:bodyPr wrap="none" lIns="62899" tIns="31449" rIns="62899" bIns="31449" anchor="ctr"/>
          <a:lstStyle>
            <a:lvl1pPr eaLnBrk="0" hangingPunct="0">
              <a:defRPr sz="3900">
                <a:solidFill>
                  <a:schemeClr val="tx1"/>
                </a:solidFill>
                <a:latin typeface="Arial" panose="020B0604020202020204" pitchFamily="34" charset="0"/>
              </a:defRPr>
            </a:lvl1pPr>
            <a:lvl2pPr marL="742950" indent="-285750" eaLnBrk="0" hangingPunct="0">
              <a:defRPr sz="3900">
                <a:solidFill>
                  <a:schemeClr val="tx1"/>
                </a:solidFill>
                <a:latin typeface="Arial" panose="020B0604020202020204" pitchFamily="34" charset="0"/>
              </a:defRPr>
            </a:lvl2pPr>
            <a:lvl3pPr marL="1143000" indent="-228600" eaLnBrk="0" hangingPunct="0">
              <a:defRPr sz="3900">
                <a:solidFill>
                  <a:schemeClr val="tx1"/>
                </a:solidFill>
                <a:latin typeface="Arial" panose="020B0604020202020204" pitchFamily="34" charset="0"/>
              </a:defRPr>
            </a:lvl3pPr>
            <a:lvl4pPr marL="1600200" indent="-228600" eaLnBrk="0" hangingPunct="0">
              <a:defRPr sz="3900">
                <a:solidFill>
                  <a:schemeClr val="tx1"/>
                </a:solidFill>
                <a:latin typeface="Arial" panose="020B0604020202020204" pitchFamily="34" charset="0"/>
              </a:defRPr>
            </a:lvl4pPr>
            <a:lvl5pPr marL="2057400" indent="-228600" eaLnBrk="0" hangingPunct="0">
              <a:defRPr sz="3900">
                <a:solidFill>
                  <a:schemeClr val="tx1"/>
                </a:solidFill>
                <a:latin typeface="Arial" panose="020B0604020202020204" pitchFamily="34" charset="0"/>
              </a:defRPr>
            </a:lvl5pPr>
            <a:lvl6pPr marL="2514600" indent="-228600" eaLnBrk="0" fontAlgn="base" hangingPunct="0">
              <a:spcBef>
                <a:spcPct val="0"/>
              </a:spcBef>
              <a:spcAft>
                <a:spcPct val="0"/>
              </a:spcAft>
              <a:defRPr sz="3900">
                <a:solidFill>
                  <a:schemeClr val="tx1"/>
                </a:solidFill>
                <a:latin typeface="Arial" panose="020B0604020202020204" pitchFamily="34" charset="0"/>
              </a:defRPr>
            </a:lvl6pPr>
            <a:lvl7pPr marL="2971800" indent="-228600" eaLnBrk="0" fontAlgn="base" hangingPunct="0">
              <a:spcBef>
                <a:spcPct val="0"/>
              </a:spcBef>
              <a:spcAft>
                <a:spcPct val="0"/>
              </a:spcAft>
              <a:defRPr sz="3900">
                <a:solidFill>
                  <a:schemeClr val="tx1"/>
                </a:solidFill>
                <a:latin typeface="Arial" panose="020B0604020202020204" pitchFamily="34" charset="0"/>
              </a:defRPr>
            </a:lvl7pPr>
            <a:lvl8pPr marL="3429000" indent="-228600" eaLnBrk="0" fontAlgn="base" hangingPunct="0">
              <a:spcBef>
                <a:spcPct val="0"/>
              </a:spcBef>
              <a:spcAft>
                <a:spcPct val="0"/>
              </a:spcAft>
              <a:defRPr sz="3900">
                <a:solidFill>
                  <a:schemeClr val="tx1"/>
                </a:solidFill>
                <a:latin typeface="Arial" panose="020B0604020202020204" pitchFamily="34" charset="0"/>
              </a:defRPr>
            </a:lvl8pPr>
            <a:lvl9pPr marL="3886200" indent="-228600" eaLnBrk="0" fontAlgn="base" hangingPunct="0">
              <a:spcBef>
                <a:spcPct val="0"/>
              </a:spcBef>
              <a:spcAft>
                <a:spcPct val="0"/>
              </a:spcAft>
              <a:defRPr sz="3900">
                <a:solidFill>
                  <a:schemeClr val="tx1"/>
                </a:solidFill>
                <a:latin typeface="Arial" panose="020B0604020202020204" pitchFamily="34" charset="0"/>
              </a:defRPr>
            </a:lvl9pPr>
          </a:lstStyle>
          <a:p>
            <a:pPr algn="ctr" eaLnBrk="1" hangingPunct="1">
              <a:defRPr/>
            </a:pPr>
            <a:endParaRPr lang="en-US" altLang="en-US" sz="3491" b="1" dirty="0">
              <a:solidFill>
                <a:srgbClr val="FF0000"/>
              </a:solidFill>
            </a:endParaRPr>
          </a:p>
          <a:p>
            <a:pPr algn="ctr" eaLnBrk="1" hangingPunct="1">
              <a:defRPr/>
            </a:pPr>
            <a:endParaRPr lang="en-US" altLang="en-US" sz="3491" b="1" dirty="0">
              <a:solidFill>
                <a:srgbClr val="FF0000"/>
              </a:solidFill>
            </a:endParaRPr>
          </a:p>
          <a:p>
            <a:pPr algn="ctr" eaLnBrk="1" hangingPunct="1">
              <a:defRPr/>
            </a:pPr>
            <a:r>
              <a:rPr lang="en-US" altLang="en-US" sz="5236" b="1" dirty="0">
                <a:solidFill>
                  <a:srgbClr val="C00000"/>
                </a:solidFill>
                <a:latin typeface="Arial Black" panose="020B0A04020102020204" pitchFamily="34" charset="0"/>
              </a:rPr>
              <a:t>SAI VIDYA INSTITUTE OF TECHNOLOGY</a:t>
            </a:r>
          </a:p>
          <a:p>
            <a:pPr algn="ctr" eaLnBrk="1" hangingPunct="1">
              <a:defRPr/>
            </a:pPr>
            <a:r>
              <a:rPr lang="en-US" altLang="en-US" sz="4654" b="1" dirty="0">
                <a:solidFill>
                  <a:srgbClr val="C00000"/>
                </a:solidFill>
              </a:rPr>
              <a:t>Department of Computer Science &amp; Engineering</a:t>
            </a:r>
          </a:p>
          <a:p>
            <a:pPr algn="ctr" eaLnBrk="1" hangingPunct="1">
              <a:defRPr/>
            </a:pPr>
            <a:r>
              <a:rPr lang="en-US" altLang="en-US" sz="3600" b="1" dirty="0">
                <a:solidFill>
                  <a:srgbClr val="C00000"/>
                </a:solidFill>
              </a:rPr>
              <a:t>Accredited by NBA, New Delhi, NAAC- “A” Grade</a:t>
            </a:r>
          </a:p>
          <a:p>
            <a:pPr algn="ctr" eaLnBrk="1" hangingPunct="1">
              <a:defRPr/>
            </a:pPr>
            <a:r>
              <a:rPr lang="en-US" altLang="en-US" sz="5236" b="1" dirty="0">
                <a:solidFill>
                  <a:srgbClr val="C00000"/>
                </a:solidFill>
              </a:rPr>
              <a:t>Project Exhibition - 2024</a:t>
            </a:r>
          </a:p>
          <a:p>
            <a:pPr algn="ctr" eaLnBrk="1" hangingPunct="1">
              <a:defRPr/>
            </a:pPr>
            <a:r>
              <a:rPr lang="en-US" altLang="en-US" sz="4654" b="1" dirty="0">
                <a:solidFill>
                  <a:srgbClr val="FF0000"/>
                </a:solidFill>
              </a:rPr>
              <a:t> </a:t>
            </a:r>
            <a:endParaRPr lang="kn-IN" altLang="en-US" sz="4654" b="1" dirty="0">
              <a:solidFill>
                <a:srgbClr val="FF0000"/>
              </a:solidFill>
            </a:endParaRPr>
          </a:p>
        </p:txBody>
      </p:sp>
      <p:sp>
        <p:nvSpPr>
          <p:cNvPr id="46" name="AutoShape 13">
            <a:extLst>
              <a:ext uri="{FF2B5EF4-FFF2-40B4-BE49-F238E27FC236}">
                <a16:creationId xmlns:a16="http://schemas.microsoft.com/office/drawing/2014/main" id="{054C5C79-4469-4AD7-804B-4D8C77FF9060}"/>
              </a:ext>
            </a:extLst>
          </p:cNvPr>
          <p:cNvSpPr>
            <a:spLocks noChangeArrowheads="1"/>
          </p:cNvSpPr>
          <p:nvPr/>
        </p:nvSpPr>
        <p:spPr bwMode="auto">
          <a:xfrm>
            <a:off x="1" y="3099628"/>
            <a:ext cx="21945600" cy="4672772"/>
          </a:xfrm>
          <a:prstGeom prst="roundRect">
            <a:avLst>
              <a:gd name="adj" fmla="val 10870"/>
            </a:avLst>
          </a:prstGeom>
          <a:gradFill rotWithShape="1">
            <a:gsLst>
              <a:gs pos="0">
                <a:srgbClr val="A7C4FF"/>
              </a:gs>
              <a:gs pos="100000">
                <a:schemeClr val="bg1"/>
              </a:gs>
            </a:gsLst>
            <a:lin ang="5400000" scaled="1"/>
          </a:gradFill>
          <a:ln w="9525">
            <a:solidFill>
              <a:srgbClr val="FF66FF"/>
            </a:solidFill>
            <a:round/>
            <a:headEnd/>
            <a:tailEnd/>
          </a:ln>
          <a:effectLst/>
        </p:spPr>
        <p:txBody>
          <a:bodyPr wrap="none" lIns="62899" tIns="31449" rIns="62899" bIns="31449" anchor="ctr"/>
          <a:lstStyle/>
          <a:p>
            <a:pPr algn="ctr" defTabSz="2872543" eaLnBrk="1" hangingPunct="1">
              <a:defRPr/>
            </a:pPr>
            <a:endParaRPr lang="en-US" sz="5527" b="1" kern="0" dirty="0">
              <a:solidFill>
                <a:srgbClr val="FF0000"/>
              </a:solidFill>
              <a:latin typeface="Times New Roman" pitchFamily="18" charset="0"/>
              <a:cs typeface="Times New Roman" pitchFamily="18" charset="0"/>
            </a:endParaRPr>
          </a:p>
          <a:p>
            <a:pPr algn="ctr" defTabSz="2872543" eaLnBrk="1" hangingPunct="1">
              <a:defRPr/>
            </a:pPr>
            <a:endParaRPr lang="en-US" sz="5527" b="1" kern="0" dirty="0">
              <a:solidFill>
                <a:srgbClr val="FF0000"/>
              </a:solidFill>
              <a:latin typeface="Times New Roman" pitchFamily="18" charset="0"/>
              <a:cs typeface="Times New Roman" pitchFamily="18" charset="0"/>
            </a:endParaRPr>
          </a:p>
          <a:p>
            <a:pPr algn="ctr" defTabSz="2872543" eaLnBrk="1" hangingPunct="1">
              <a:defRPr/>
            </a:pPr>
            <a:endParaRPr lang="en-US" sz="5527" b="1" kern="0" dirty="0">
              <a:solidFill>
                <a:srgbClr val="FF0000"/>
              </a:solidFill>
              <a:latin typeface="Times New Roman" pitchFamily="18" charset="0"/>
              <a:cs typeface="Times New Roman" pitchFamily="18" charset="0"/>
            </a:endParaRPr>
          </a:p>
          <a:p>
            <a:pPr algn="ctr" defTabSz="2872543" eaLnBrk="1" hangingPunct="1">
              <a:defRPr/>
            </a:pPr>
            <a:endParaRPr lang="en-US" sz="5527" b="1" kern="0" dirty="0">
              <a:solidFill>
                <a:srgbClr val="FF0000"/>
              </a:solidFill>
              <a:latin typeface="Times New Roman" pitchFamily="18" charset="0"/>
              <a:cs typeface="Times New Roman" pitchFamily="18" charset="0"/>
            </a:endParaRPr>
          </a:p>
          <a:p>
            <a:pPr algn="ctr" defTabSz="2872543" eaLnBrk="1" hangingPunct="1">
              <a:defRPr/>
            </a:pPr>
            <a:endParaRPr lang="en-US" sz="5527" b="1" kern="0" dirty="0">
              <a:solidFill>
                <a:srgbClr val="FF0000"/>
              </a:solidFill>
              <a:latin typeface="Times New Roman" pitchFamily="18" charset="0"/>
              <a:cs typeface="Times New Roman" pitchFamily="18" charset="0"/>
            </a:endParaRPr>
          </a:p>
          <a:p>
            <a:pPr algn="ctr" defTabSz="2872543" eaLnBrk="1" hangingPunct="1">
              <a:defRPr/>
            </a:pPr>
            <a:endParaRPr lang="en-US" sz="4218" b="1" baseline="30000" dirty="0">
              <a:solidFill>
                <a:srgbClr val="D60093"/>
              </a:solidFill>
              <a:latin typeface="Times New Roman" pitchFamily="18" charset="0"/>
              <a:cs typeface="Times New Roman" pitchFamily="18" charset="0"/>
            </a:endParaRPr>
          </a:p>
          <a:p>
            <a:pPr algn="ctr" defTabSz="2872543" eaLnBrk="1" hangingPunct="1">
              <a:defRPr/>
            </a:pPr>
            <a:endParaRPr lang="en-US" sz="5527" b="1" kern="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algn="ctr" defTabSz="2872543" eaLnBrk="1" hangingPunct="1">
              <a:defRPr/>
            </a:pPr>
            <a:endParaRPr lang="en-US" sz="5527" b="1" kern="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algn="ctr" defTabSz="2872543" eaLnBrk="1" hangingPunct="1">
              <a:defRPr/>
            </a:pPr>
            <a:endParaRPr lang="en-US" sz="5527" b="1" kern="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algn="ctr" defTabSz="2872543" eaLnBrk="1" hangingPunct="1">
              <a:defRPr/>
            </a:pPr>
            <a:endParaRPr lang="en-US" sz="5527" b="1" kern="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algn="ctr" defTabSz="2872543" eaLnBrk="1" hangingPunct="1">
              <a:defRPr/>
            </a:pPr>
            <a:endParaRPr lang="en-US" sz="4218" kern="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058" name="Rectangle 147">
            <a:extLst>
              <a:ext uri="{FF2B5EF4-FFF2-40B4-BE49-F238E27FC236}">
                <a16:creationId xmlns:a16="http://schemas.microsoft.com/office/drawing/2014/main" id="{47472CFD-0DF1-4701-B367-6BE4C8C97E28}"/>
              </a:ext>
            </a:extLst>
          </p:cNvPr>
          <p:cNvSpPr>
            <a:spLocks noChangeArrowheads="1"/>
          </p:cNvSpPr>
          <p:nvPr/>
        </p:nvSpPr>
        <p:spPr bwMode="auto">
          <a:xfrm>
            <a:off x="-90488" y="3355481"/>
            <a:ext cx="21817427" cy="4240791"/>
          </a:xfrm>
          <a:prstGeom prst="rect">
            <a:avLst/>
          </a:prstGeom>
          <a:noFill/>
          <a:ln>
            <a:noFill/>
          </a:ln>
        </p:spPr>
        <p:txBody>
          <a:bodyPr wrap="square" lIns="70944" tIns="35472" rIns="70944" bIns="35472" anchor="ctr">
            <a:spAutoFit/>
          </a:bodyPr>
          <a:lstStyle>
            <a:lvl1pPr eaLnBrk="0" hangingPunct="0">
              <a:defRPr sz="3900">
                <a:solidFill>
                  <a:schemeClr val="tx1"/>
                </a:solidFill>
                <a:latin typeface="Arial" panose="020B0604020202020204" pitchFamily="34" charset="0"/>
              </a:defRPr>
            </a:lvl1pPr>
            <a:lvl2pPr marL="742950" indent="-285750" eaLnBrk="0" hangingPunct="0">
              <a:defRPr sz="3900">
                <a:solidFill>
                  <a:schemeClr val="tx1"/>
                </a:solidFill>
                <a:latin typeface="Arial" panose="020B0604020202020204" pitchFamily="34" charset="0"/>
              </a:defRPr>
            </a:lvl2pPr>
            <a:lvl3pPr marL="1143000" indent="-228600" eaLnBrk="0" hangingPunct="0">
              <a:defRPr sz="3900">
                <a:solidFill>
                  <a:schemeClr val="tx1"/>
                </a:solidFill>
                <a:latin typeface="Arial" panose="020B0604020202020204" pitchFamily="34" charset="0"/>
              </a:defRPr>
            </a:lvl3pPr>
            <a:lvl4pPr marL="1600200" indent="-228600" eaLnBrk="0" hangingPunct="0">
              <a:defRPr sz="3900">
                <a:solidFill>
                  <a:schemeClr val="tx1"/>
                </a:solidFill>
                <a:latin typeface="Arial" panose="020B0604020202020204" pitchFamily="34" charset="0"/>
              </a:defRPr>
            </a:lvl4pPr>
            <a:lvl5pPr marL="2057400" indent="-228600" eaLnBrk="0" hangingPunct="0">
              <a:defRPr sz="3900">
                <a:solidFill>
                  <a:schemeClr val="tx1"/>
                </a:solidFill>
                <a:latin typeface="Arial" panose="020B0604020202020204" pitchFamily="34" charset="0"/>
              </a:defRPr>
            </a:lvl5pPr>
            <a:lvl6pPr marL="2514600" indent="-228600" eaLnBrk="0" fontAlgn="base" hangingPunct="0">
              <a:spcBef>
                <a:spcPct val="0"/>
              </a:spcBef>
              <a:spcAft>
                <a:spcPct val="0"/>
              </a:spcAft>
              <a:defRPr sz="3900">
                <a:solidFill>
                  <a:schemeClr val="tx1"/>
                </a:solidFill>
                <a:latin typeface="Arial" panose="020B0604020202020204" pitchFamily="34" charset="0"/>
              </a:defRPr>
            </a:lvl6pPr>
            <a:lvl7pPr marL="2971800" indent="-228600" eaLnBrk="0" fontAlgn="base" hangingPunct="0">
              <a:spcBef>
                <a:spcPct val="0"/>
              </a:spcBef>
              <a:spcAft>
                <a:spcPct val="0"/>
              </a:spcAft>
              <a:defRPr sz="3900">
                <a:solidFill>
                  <a:schemeClr val="tx1"/>
                </a:solidFill>
                <a:latin typeface="Arial" panose="020B0604020202020204" pitchFamily="34" charset="0"/>
              </a:defRPr>
            </a:lvl7pPr>
            <a:lvl8pPr marL="3429000" indent="-228600" eaLnBrk="0" fontAlgn="base" hangingPunct="0">
              <a:spcBef>
                <a:spcPct val="0"/>
              </a:spcBef>
              <a:spcAft>
                <a:spcPct val="0"/>
              </a:spcAft>
              <a:defRPr sz="3900">
                <a:solidFill>
                  <a:schemeClr val="tx1"/>
                </a:solidFill>
                <a:latin typeface="Arial" panose="020B0604020202020204" pitchFamily="34" charset="0"/>
              </a:defRPr>
            </a:lvl8pPr>
            <a:lvl9pPr marL="3886200" indent="-228600" eaLnBrk="0" fontAlgn="base" hangingPunct="0">
              <a:spcBef>
                <a:spcPct val="0"/>
              </a:spcBef>
              <a:spcAft>
                <a:spcPct val="0"/>
              </a:spcAft>
              <a:defRPr sz="3900">
                <a:solidFill>
                  <a:schemeClr val="tx1"/>
                </a:solidFill>
                <a:latin typeface="Arial" panose="020B0604020202020204" pitchFamily="34" charset="0"/>
              </a:defRPr>
            </a:lvl9pPr>
          </a:lstStyle>
          <a:p>
            <a:pPr algn="ctr"/>
            <a:r>
              <a:rPr lang="en-US" sz="5400" b="1" dirty="0">
                <a:solidFill>
                  <a:srgbClr val="FF0000"/>
                </a:solidFill>
              </a:rPr>
              <a:t>A Smart Recommendation System for Carrier-Shipper Matching using </a:t>
            </a:r>
            <a:r>
              <a:rPr lang="en-US" sz="5400" b="1" dirty="0" err="1">
                <a:solidFill>
                  <a:srgbClr val="FF0000"/>
                </a:solidFill>
              </a:rPr>
              <a:t>Multilabel</a:t>
            </a:r>
            <a:r>
              <a:rPr lang="en-US" sz="5400" b="1" dirty="0">
                <a:solidFill>
                  <a:srgbClr val="FF0000"/>
                </a:solidFill>
              </a:rPr>
              <a:t> </a:t>
            </a:r>
            <a:r>
              <a:rPr lang="en-US" sz="5400" b="1" dirty="0" smtClean="0">
                <a:solidFill>
                  <a:srgbClr val="FF0000"/>
                </a:solidFill>
              </a:rPr>
              <a:t>Classification</a:t>
            </a:r>
            <a:r>
              <a:rPr lang="en-US" sz="5400" b="1" dirty="0" smtClean="0">
                <a:solidFill>
                  <a:srgbClr val="FF0000"/>
                </a:solidFill>
              </a:rPr>
              <a:t> </a:t>
            </a:r>
            <a:endParaRPr lang="en-IN" sz="5400" b="1" dirty="0" smtClean="0">
              <a:solidFill>
                <a:srgbClr val="FF0000"/>
              </a:solidFill>
            </a:endParaRPr>
          </a:p>
          <a:p>
            <a:pPr algn="ctr" eaLnBrk="1" hangingPunct="1">
              <a:defRPr/>
            </a:pPr>
            <a:r>
              <a:rPr lang="en-US" altLang="en-US" sz="4073" b="1" dirty="0" err="1" smtClean="0">
                <a:solidFill>
                  <a:srgbClr val="002164"/>
                </a:solidFill>
              </a:rPr>
              <a:t>Aastha</a:t>
            </a:r>
            <a:r>
              <a:rPr lang="en-US" altLang="en-US" sz="4073" b="1" dirty="0" smtClean="0">
                <a:solidFill>
                  <a:srgbClr val="002164"/>
                </a:solidFill>
              </a:rPr>
              <a:t> Prasad(1VA20CS001)</a:t>
            </a:r>
            <a:r>
              <a:rPr lang="kn-IN" altLang="en-US" sz="4073" b="1" dirty="0" smtClean="0">
                <a:solidFill>
                  <a:srgbClr val="002164"/>
                </a:solidFill>
              </a:rPr>
              <a:t>,</a:t>
            </a:r>
            <a:r>
              <a:rPr lang="en-US" altLang="en-US" sz="4073" b="1" dirty="0" smtClean="0">
                <a:solidFill>
                  <a:srgbClr val="002164"/>
                </a:solidFill>
              </a:rPr>
              <a:t> S G </a:t>
            </a:r>
            <a:r>
              <a:rPr lang="en-US" altLang="en-US" sz="4073" b="1" dirty="0" err="1" smtClean="0">
                <a:solidFill>
                  <a:srgbClr val="002164"/>
                </a:solidFill>
              </a:rPr>
              <a:t>Dhanush</a:t>
            </a:r>
            <a:r>
              <a:rPr lang="en-US" altLang="en-US" sz="4073" b="1" dirty="0" smtClean="0">
                <a:solidFill>
                  <a:srgbClr val="002164"/>
                </a:solidFill>
              </a:rPr>
              <a:t> Kumar(1VA20CS043), </a:t>
            </a:r>
            <a:endParaRPr lang="en-US" altLang="en-US" sz="4073" b="1" dirty="0">
              <a:solidFill>
                <a:srgbClr val="002164"/>
              </a:solidFill>
            </a:endParaRPr>
          </a:p>
          <a:p>
            <a:pPr algn="ctr" eaLnBrk="1" hangingPunct="1">
              <a:lnSpc>
                <a:spcPct val="150000"/>
              </a:lnSpc>
              <a:defRPr/>
            </a:pPr>
            <a:r>
              <a:rPr lang="en-US" altLang="en-US" sz="4073" b="1" dirty="0" err="1" smtClean="0">
                <a:solidFill>
                  <a:srgbClr val="002164"/>
                </a:solidFill>
              </a:rPr>
              <a:t>Sharan</a:t>
            </a:r>
            <a:r>
              <a:rPr lang="en-US" altLang="en-US" sz="4073" b="1" dirty="0" smtClean="0">
                <a:solidFill>
                  <a:srgbClr val="002164"/>
                </a:solidFill>
              </a:rPr>
              <a:t> S(1VA20CS049), </a:t>
            </a:r>
            <a:r>
              <a:rPr lang="en-US" altLang="en-US" sz="4073" b="1" dirty="0" err="1" smtClean="0">
                <a:solidFill>
                  <a:srgbClr val="002164"/>
                </a:solidFill>
              </a:rPr>
              <a:t>Danush</a:t>
            </a:r>
            <a:r>
              <a:rPr lang="en-US" altLang="en-US" sz="4073" b="1" dirty="0" smtClean="0">
                <a:solidFill>
                  <a:srgbClr val="002164"/>
                </a:solidFill>
              </a:rPr>
              <a:t> V S(1VA20CS069)</a:t>
            </a:r>
            <a:endParaRPr lang="en-US" altLang="en-US" sz="4073" b="1" dirty="0">
              <a:solidFill>
                <a:srgbClr val="002164"/>
              </a:solidFill>
            </a:endParaRPr>
          </a:p>
          <a:p>
            <a:pPr algn="ctr" eaLnBrk="1" hangingPunct="1">
              <a:lnSpc>
                <a:spcPct val="150000"/>
              </a:lnSpc>
              <a:defRPr/>
            </a:pPr>
            <a:r>
              <a:rPr lang="en-IN" altLang="en-US" sz="4073" b="1" dirty="0">
                <a:solidFill>
                  <a:srgbClr val="002060"/>
                </a:solidFill>
                <a:latin typeface="BRH Kannada Extra" pitchFamily="2" charset="0"/>
                <a:ea typeface="Arial Unicode MS" pitchFamily="34" charset="-128"/>
              </a:rPr>
              <a:t>Department Of CSE, VIII SEM, Sai Vidya Institute Of Technology, Bengaluru-560064</a:t>
            </a:r>
            <a:endParaRPr lang="kn-IN" altLang="en-US" sz="4073" b="1" dirty="0">
              <a:solidFill>
                <a:srgbClr val="002060"/>
              </a:solidFill>
              <a:latin typeface="BRH Kannada Extra" pitchFamily="2" charset="0"/>
              <a:ea typeface="Arial Unicode MS" pitchFamily="34" charset="-128"/>
            </a:endParaRPr>
          </a:p>
        </p:txBody>
      </p:sp>
      <p:sp>
        <p:nvSpPr>
          <p:cNvPr id="2059" name="Title 1">
            <a:extLst>
              <a:ext uri="{FF2B5EF4-FFF2-40B4-BE49-F238E27FC236}">
                <a16:creationId xmlns:a16="http://schemas.microsoft.com/office/drawing/2014/main" id="{A2295451-A3DA-4001-826F-9AE739BC9464}"/>
              </a:ext>
            </a:extLst>
          </p:cNvPr>
          <p:cNvSpPr txBox="1">
            <a:spLocks/>
          </p:cNvSpPr>
          <p:nvPr/>
        </p:nvSpPr>
        <p:spPr bwMode="auto">
          <a:xfrm>
            <a:off x="10948530" y="27620422"/>
            <a:ext cx="11042650" cy="835647"/>
          </a:xfrm>
          <a:prstGeom prst="rect">
            <a:avLst/>
          </a:prstGeom>
          <a:solidFill>
            <a:srgbClr val="FFFFCC"/>
          </a:solidFill>
          <a:ln w="19050">
            <a:solidFill>
              <a:schemeClr val="bg1"/>
            </a:solidFill>
            <a:headEnd/>
            <a:tailEnd/>
          </a:ln>
        </p:spPr>
        <p:style>
          <a:lnRef idx="2">
            <a:schemeClr val="accent3">
              <a:shade val="15000"/>
            </a:schemeClr>
          </a:lnRef>
          <a:fillRef idx="1">
            <a:schemeClr val="accent3"/>
          </a:fillRef>
          <a:effectRef idx="0">
            <a:schemeClr val="accent3"/>
          </a:effectRef>
          <a:fontRef idx="minor">
            <a:schemeClr val="lt1"/>
          </a:fontRef>
        </p:style>
        <p:txBody>
          <a:bodyPr lIns="332423" tIns="166211" rIns="332423" bIns="166211" anchor="ctr"/>
          <a:lstStyle>
            <a:lvl1pPr eaLnBrk="0" hangingPunct="0">
              <a:defRPr sz="3900">
                <a:solidFill>
                  <a:schemeClr val="tx1"/>
                </a:solidFill>
                <a:latin typeface="Arial" panose="020B0604020202020204" pitchFamily="34" charset="0"/>
              </a:defRPr>
            </a:lvl1pPr>
            <a:lvl2pPr marL="742950" indent="-285750" eaLnBrk="0" hangingPunct="0">
              <a:defRPr sz="3900">
                <a:solidFill>
                  <a:schemeClr val="tx1"/>
                </a:solidFill>
                <a:latin typeface="Arial" panose="020B0604020202020204" pitchFamily="34" charset="0"/>
              </a:defRPr>
            </a:lvl2pPr>
            <a:lvl3pPr marL="1143000" indent="-228600" eaLnBrk="0" hangingPunct="0">
              <a:defRPr sz="3900">
                <a:solidFill>
                  <a:schemeClr val="tx1"/>
                </a:solidFill>
                <a:latin typeface="Arial" panose="020B0604020202020204" pitchFamily="34" charset="0"/>
              </a:defRPr>
            </a:lvl3pPr>
            <a:lvl4pPr marL="1600200" indent="-228600" eaLnBrk="0" hangingPunct="0">
              <a:defRPr sz="3900">
                <a:solidFill>
                  <a:schemeClr val="tx1"/>
                </a:solidFill>
                <a:latin typeface="Arial" panose="020B0604020202020204" pitchFamily="34" charset="0"/>
              </a:defRPr>
            </a:lvl4pPr>
            <a:lvl5pPr marL="2057400" indent="-228600" eaLnBrk="0" hangingPunct="0">
              <a:defRPr sz="3900">
                <a:solidFill>
                  <a:schemeClr val="tx1"/>
                </a:solidFill>
                <a:latin typeface="Arial" panose="020B0604020202020204" pitchFamily="34" charset="0"/>
              </a:defRPr>
            </a:lvl5pPr>
            <a:lvl6pPr marL="2514600" indent="-228600" eaLnBrk="0" fontAlgn="base" hangingPunct="0">
              <a:spcBef>
                <a:spcPct val="0"/>
              </a:spcBef>
              <a:spcAft>
                <a:spcPct val="0"/>
              </a:spcAft>
              <a:defRPr sz="3900">
                <a:solidFill>
                  <a:schemeClr val="tx1"/>
                </a:solidFill>
                <a:latin typeface="Arial" panose="020B0604020202020204" pitchFamily="34" charset="0"/>
              </a:defRPr>
            </a:lvl6pPr>
            <a:lvl7pPr marL="2971800" indent="-228600" eaLnBrk="0" fontAlgn="base" hangingPunct="0">
              <a:spcBef>
                <a:spcPct val="0"/>
              </a:spcBef>
              <a:spcAft>
                <a:spcPct val="0"/>
              </a:spcAft>
              <a:defRPr sz="3900">
                <a:solidFill>
                  <a:schemeClr val="tx1"/>
                </a:solidFill>
                <a:latin typeface="Arial" panose="020B0604020202020204" pitchFamily="34" charset="0"/>
              </a:defRPr>
            </a:lvl7pPr>
            <a:lvl8pPr marL="3429000" indent="-228600" eaLnBrk="0" fontAlgn="base" hangingPunct="0">
              <a:spcBef>
                <a:spcPct val="0"/>
              </a:spcBef>
              <a:spcAft>
                <a:spcPct val="0"/>
              </a:spcAft>
              <a:defRPr sz="3900">
                <a:solidFill>
                  <a:schemeClr val="tx1"/>
                </a:solidFill>
                <a:latin typeface="Arial" panose="020B0604020202020204" pitchFamily="34" charset="0"/>
              </a:defRPr>
            </a:lvl8pPr>
            <a:lvl9pPr marL="3886200" indent="-228600" eaLnBrk="0" fontAlgn="base" hangingPunct="0">
              <a:spcBef>
                <a:spcPct val="0"/>
              </a:spcBef>
              <a:spcAft>
                <a:spcPct val="0"/>
              </a:spcAft>
              <a:defRPr sz="3900">
                <a:solidFill>
                  <a:schemeClr val="tx1"/>
                </a:solidFill>
                <a:latin typeface="Arial" panose="020B0604020202020204" pitchFamily="34" charset="0"/>
              </a:defRPr>
            </a:lvl9pPr>
          </a:lstStyle>
          <a:p>
            <a:pPr algn="ctr" eaLnBrk="1" hangingPunct="1">
              <a:defRPr/>
            </a:pPr>
            <a:r>
              <a:rPr lang="en-US" altLang="en-US" sz="4450" b="1" dirty="0">
                <a:solidFill>
                  <a:srgbClr val="C00000"/>
                </a:solidFill>
                <a:latin typeface="Times New Roman" panose="02020603050405020304" pitchFamily="18" charset="0"/>
                <a:cs typeface="Times New Roman" panose="02020603050405020304" pitchFamily="18" charset="0"/>
              </a:rPr>
              <a:t>Acknowledgements</a:t>
            </a:r>
            <a:endParaRPr lang="en-US" altLang="en-US" sz="4450" b="1" dirty="0">
              <a:solidFill>
                <a:srgbClr val="C00000"/>
              </a:solidFill>
              <a:latin typeface="BRH Kannada" pitchFamily="2" charset="0"/>
            </a:endParaRPr>
          </a:p>
        </p:txBody>
      </p:sp>
      <p:sp>
        <p:nvSpPr>
          <p:cNvPr id="2060" name="Title 1">
            <a:extLst>
              <a:ext uri="{FF2B5EF4-FFF2-40B4-BE49-F238E27FC236}">
                <a16:creationId xmlns:a16="http://schemas.microsoft.com/office/drawing/2014/main" id="{BA5257A6-3028-4947-B1DA-00A239EB8C7B}"/>
              </a:ext>
            </a:extLst>
          </p:cNvPr>
          <p:cNvSpPr txBox="1">
            <a:spLocks/>
          </p:cNvSpPr>
          <p:nvPr/>
        </p:nvSpPr>
        <p:spPr bwMode="auto">
          <a:xfrm>
            <a:off x="0" y="7709730"/>
            <a:ext cx="10861675" cy="614363"/>
          </a:xfrm>
          <a:prstGeom prst="rect">
            <a:avLst/>
          </a:prstGeom>
          <a:blipFill dpi="0" rotWithShape="1">
            <a:blip r:embed="rId3"/>
            <a:srcRect/>
            <a:tile tx="0" ty="0" sx="100000" sy="100000" flip="none" algn="tl"/>
          </a:blipFill>
          <a:ln w="9525">
            <a:solidFill>
              <a:srgbClr val="FF33CC"/>
            </a:solidFill>
            <a:miter lim="800000"/>
            <a:headEnd/>
            <a:tailEnd/>
          </a:ln>
        </p:spPr>
        <p:txBody>
          <a:bodyPr lIns="332423" tIns="166211" rIns="332423" bIns="166211" anchor="ctr"/>
          <a:lstStyle>
            <a:lvl1pPr eaLnBrk="0" hangingPunct="0">
              <a:defRPr sz="3900">
                <a:solidFill>
                  <a:schemeClr val="tx1"/>
                </a:solidFill>
                <a:latin typeface="Arial" panose="020B0604020202020204" pitchFamily="34" charset="0"/>
              </a:defRPr>
            </a:lvl1pPr>
            <a:lvl2pPr marL="742950" indent="-285750" eaLnBrk="0" hangingPunct="0">
              <a:defRPr sz="3900">
                <a:solidFill>
                  <a:schemeClr val="tx1"/>
                </a:solidFill>
                <a:latin typeface="Arial" panose="020B0604020202020204" pitchFamily="34" charset="0"/>
              </a:defRPr>
            </a:lvl2pPr>
            <a:lvl3pPr marL="1143000" indent="-228600" eaLnBrk="0" hangingPunct="0">
              <a:defRPr sz="3900">
                <a:solidFill>
                  <a:schemeClr val="tx1"/>
                </a:solidFill>
                <a:latin typeface="Arial" panose="020B0604020202020204" pitchFamily="34" charset="0"/>
              </a:defRPr>
            </a:lvl3pPr>
            <a:lvl4pPr marL="1600200" indent="-228600" eaLnBrk="0" hangingPunct="0">
              <a:defRPr sz="3900">
                <a:solidFill>
                  <a:schemeClr val="tx1"/>
                </a:solidFill>
                <a:latin typeface="Arial" panose="020B0604020202020204" pitchFamily="34" charset="0"/>
              </a:defRPr>
            </a:lvl4pPr>
            <a:lvl5pPr marL="2057400" indent="-228600" eaLnBrk="0" hangingPunct="0">
              <a:defRPr sz="3900">
                <a:solidFill>
                  <a:schemeClr val="tx1"/>
                </a:solidFill>
                <a:latin typeface="Arial" panose="020B0604020202020204" pitchFamily="34" charset="0"/>
              </a:defRPr>
            </a:lvl5pPr>
            <a:lvl6pPr marL="2514600" indent="-228600" eaLnBrk="0" fontAlgn="base" hangingPunct="0">
              <a:spcBef>
                <a:spcPct val="0"/>
              </a:spcBef>
              <a:spcAft>
                <a:spcPct val="0"/>
              </a:spcAft>
              <a:defRPr sz="3900">
                <a:solidFill>
                  <a:schemeClr val="tx1"/>
                </a:solidFill>
                <a:latin typeface="Arial" panose="020B0604020202020204" pitchFamily="34" charset="0"/>
              </a:defRPr>
            </a:lvl6pPr>
            <a:lvl7pPr marL="2971800" indent="-228600" eaLnBrk="0" fontAlgn="base" hangingPunct="0">
              <a:spcBef>
                <a:spcPct val="0"/>
              </a:spcBef>
              <a:spcAft>
                <a:spcPct val="0"/>
              </a:spcAft>
              <a:defRPr sz="3900">
                <a:solidFill>
                  <a:schemeClr val="tx1"/>
                </a:solidFill>
                <a:latin typeface="Arial" panose="020B0604020202020204" pitchFamily="34" charset="0"/>
              </a:defRPr>
            </a:lvl7pPr>
            <a:lvl8pPr marL="3429000" indent="-228600" eaLnBrk="0" fontAlgn="base" hangingPunct="0">
              <a:spcBef>
                <a:spcPct val="0"/>
              </a:spcBef>
              <a:spcAft>
                <a:spcPct val="0"/>
              </a:spcAft>
              <a:defRPr sz="3900">
                <a:solidFill>
                  <a:schemeClr val="tx1"/>
                </a:solidFill>
                <a:latin typeface="Arial" panose="020B0604020202020204" pitchFamily="34" charset="0"/>
              </a:defRPr>
            </a:lvl8pPr>
            <a:lvl9pPr marL="3886200" indent="-228600" eaLnBrk="0" fontAlgn="base" hangingPunct="0">
              <a:spcBef>
                <a:spcPct val="0"/>
              </a:spcBef>
              <a:spcAft>
                <a:spcPct val="0"/>
              </a:spcAft>
              <a:defRPr sz="3900">
                <a:solidFill>
                  <a:schemeClr val="tx1"/>
                </a:solidFill>
                <a:latin typeface="Arial" panose="020B0604020202020204" pitchFamily="34" charset="0"/>
              </a:defRPr>
            </a:lvl9pPr>
          </a:lstStyle>
          <a:p>
            <a:pPr algn="ctr" eaLnBrk="1" hangingPunct="1">
              <a:defRPr/>
            </a:pPr>
            <a:r>
              <a:rPr lang="en-US" altLang="en-US" sz="4450" b="1" dirty="0">
                <a:solidFill>
                  <a:srgbClr val="C00000"/>
                </a:solidFill>
                <a:latin typeface="Times New Roman" panose="02020603050405020304" pitchFamily="18" charset="0"/>
                <a:cs typeface="Times New Roman" panose="02020603050405020304" pitchFamily="18" charset="0"/>
              </a:rPr>
              <a:t>Introduction</a:t>
            </a:r>
          </a:p>
        </p:txBody>
      </p:sp>
      <p:sp>
        <p:nvSpPr>
          <p:cNvPr id="2061" name="Title 1">
            <a:extLst>
              <a:ext uri="{FF2B5EF4-FFF2-40B4-BE49-F238E27FC236}">
                <a16:creationId xmlns:a16="http://schemas.microsoft.com/office/drawing/2014/main" id="{FAB91AE4-8FFC-4207-BF2B-6F61D333F552}"/>
              </a:ext>
            </a:extLst>
          </p:cNvPr>
          <p:cNvSpPr txBox="1">
            <a:spLocks/>
          </p:cNvSpPr>
          <p:nvPr/>
        </p:nvSpPr>
        <p:spPr bwMode="auto">
          <a:xfrm>
            <a:off x="10926940" y="17816028"/>
            <a:ext cx="11064240" cy="640081"/>
          </a:xfrm>
          <a:prstGeom prst="rect">
            <a:avLst/>
          </a:prstGeom>
          <a:blipFill dpi="0" rotWithShape="1">
            <a:blip r:embed="rId3"/>
            <a:srcRect/>
            <a:tile tx="0" ty="0" sx="100000" sy="100000" flip="none" algn="tl"/>
          </a:blipFill>
          <a:ln w="9525">
            <a:solidFill>
              <a:srgbClr val="FF33CC"/>
            </a:solidFill>
            <a:miter lim="800000"/>
            <a:headEnd/>
            <a:tailEnd/>
          </a:ln>
        </p:spPr>
        <p:txBody>
          <a:bodyPr lIns="332423" tIns="166211" rIns="332423" bIns="166211" anchor="ctr"/>
          <a:lstStyle>
            <a:lvl1pPr eaLnBrk="0" hangingPunct="0">
              <a:defRPr sz="3900">
                <a:solidFill>
                  <a:schemeClr val="tx1"/>
                </a:solidFill>
                <a:latin typeface="Arial" panose="020B0604020202020204" pitchFamily="34" charset="0"/>
              </a:defRPr>
            </a:lvl1pPr>
            <a:lvl2pPr marL="742950" indent="-285750" eaLnBrk="0" hangingPunct="0">
              <a:defRPr sz="3900">
                <a:solidFill>
                  <a:schemeClr val="tx1"/>
                </a:solidFill>
                <a:latin typeface="Arial" panose="020B0604020202020204" pitchFamily="34" charset="0"/>
              </a:defRPr>
            </a:lvl2pPr>
            <a:lvl3pPr marL="1143000" indent="-228600" eaLnBrk="0" hangingPunct="0">
              <a:defRPr sz="3900">
                <a:solidFill>
                  <a:schemeClr val="tx1"/>
                </a:solidFill>
                <a:latin typeface="Arial" panose="020B0604020202020204" pitchFamily="34" charset="0"/>
              </a:defRPr>
            </a:lvl3pPr>
            <a:lvl4pPr marL="1600200" indent="-228600" eaLnBrk="0" hangingPunct="0">
              <a:defRPr sz="3900">
                <a:solidFill>
                  <a:schemeClr val="tx1"/>
                </a:solidFill>
                <a:latin typeface="Arial" panose="020B0604020202020204" pitchFamily="34" charset="0"/>
              </a:defRPr>
            </a:lvl4pPr>
            <a:lvl5pPr marL="2057400" indent="-228600" eaLnBrk="0" hangingPunct="0">
              <a:defRPr sz="3900">
                <a:solidFill>
                  <a:schemeClr val="tx1"/>
                </a:solidFill>
                <a:latin typeface="Arial" panose="020B0604020202020204" pitchFamily="34" charset="0"/>
              </a:defRPr>
            </a:lvl5pPr>
            <a:lvl6pPr marL="2514600" indent="-228600" eaLnBrk="0" fontAlgn="base" hangingPunct="0">
              <a:spcBef>
                <a:spcPct val="0"/>
              </a:spcBef>
              <a:spcAft>
                <a:spcPct val="0"/>
              </a:spcAft>
              <a:defRPr sz="3900">
                <a:solidFill>
                  <a:schemeClr val="tx1"/>
                </a:solidFill>
                <a:latin typeface="Arial" panose="020B0604020202020204" pitchFamily="34" charset="0"/>
              </a:defRPr>
            </a:lvl6pPr>
            <a:lvl7pPr marL="2971800" indent="-228600" eaLnBrk="0" fontAlgn="base" hangingPunct="0">
              <a:spcBef>
                <a:spcPct val="0"/>
              </a:spcBef>
              <a:spcAft>
                <a:spcPct val="0"/>
              </a:spcAft>
              <a:defRPr sz="3900">
                <a:solidFill>
                  <a:schemeClr val="tx1"/>
                </a:solidFill>
                <a:latin typeface="Arial" panose="020B0604020202020204" pitchFamily="34" charset="0"/>
              </a:defRPr>
            </a:lvl7pPr>
            <a:lvl8pPr marL="3429000" indent="-228600" eaLnBrk="0" fontAlgn="base" hangingPunct="0">
              <a:spcBef>
                <a:spcPct val="0"/>
              </a:spcBef>
              <a:spcAft>
                <a:spcPct val="0"/>
              </a:spcAft>
              <a:defRPr sz="3900">
                <a:solidFill>
                  <a:schemeClr val="tx1"/>
                </a:solidFill>
                <a:latin typeface="Arial" panose="020B0604020202020204" pitchFamily="34" charset="0"/>
              </a:defRPr>
            </a:lvl8pPr>
            <a:lvl9pPr marL="3886200" indent="-228600" eaLnBrk="0" fontAlgn="base" hangingPunct="0">
              <a:spcBef>
                <a:spcPct val="0"/>
              </a:spcBef>
              <a:spcAft>
                <a:spcPct val="0"/>
              </a:spcAft>
              <a:defRPr sz="3900">
                <a:solidFill>
                  <a:schemeClr val="tx1"/>
                </a:solidFill>
                <a:latin typeface="Arial" panose="020B0604020202020204" pitchFamily="34" charset="0"/>
              </a:defRPr>
            </a:lvl9pPr>
          </a:lstStyle>
          <a:p>
            <a:pPr algn="ctr" eaLnBrk="1" hangingPunct="1">
              <a:defRPr/>
            </a:pPr>
            <a:r>
              <a:rPr lang="en-US" altLang="en-US" sz="4450" b="1" dirty="0">
                <a:solidFill>
                  <a:srgbClr val="C00000"/>
                </a:solidFill>
                <a:latin typeface="Times New Roman" panose="02020603050405020304" pitchFamily="18" charset="0"/>
                <a:cs typeface="Times New Roman" panose="02020603050405020304" pitchFamily="18" charset="0"/>
              </a:rPr>
              <a:t>Conclusion And Future Studies</a:t>
            </a:r>
            <a:endParaRPr lang="en-US" altLang="en-US" sz="4450" b="1" dirty="0">
              <a:solidFill>
                <a:srgbClr val="C00000"/>
              </a:solidFill>
              <a:latin typeface="BRH Kannada" pitchFamily="2" charset="0"/>
            </a:endParaRPr>
          </a:p>
        </p:txBody>
      </p:sp>
      <p:sp>
        <p:nvSpPr>
          <p:cNvPr id="2062" name="AutoShape 21" descr="https://upload.wikimedia.org/wikipedia/commons/5/54/ESQUEMPEQUE-EN.jpg">
            <a:extLst>
              <a:ext uri="{FF2B5EF4-FFF2-40B4-BE49-F238E27FC236}">
                <a16:creationId xmlns:a16="http://schemas.microsoft.com/office/drawing/2014/main" id="{6608FFB3-2A6F-42F7-83D2-625172DA59FA}"/>
              </a:ext>
            </a:extLst>
          </p:cNvPr>
          <p:cNvSpPr>
            <a:spLocks noChangeAspect="1" noChangeArrowheads="1"/>
          </p:cNvSpPr>
          <p:nvPr/>
        </p:nvSpPr>
        <p:spPr bwMode="auto">
          <a:xfrm>
            <a:off x="334963" y="466725"/>
            <a:ext cx="442912" cy="442913"/>
          </a:xfrm>
          <a:prstGeom prst="rect">
            <a:avLst/>
          </a:prstGeom>
          <a:noFill/>
          <a:ln>
            <a:noFill/>
          </a:ln>
        </p:spPr>
        <p:txBody>
          <a:bodyPr/>
          <a:lstStyle>
            <a:lvl1pPr eaLnBrk="0" hangingPunct="0">
              <a:defRPr sz="3900">
                <a:solidFill>
                  <a:schemeClr val="tx1"/>
                </a:solidFill>
                <a:latin typeface="Arial" panose="020B0604020202020204" pitchFamily="34" charset="0"/>
              </a:defRPr>
            </a:lvl1pPr>
            <a:lvl2pPr marL="742950" indent="-285750" eaLnBrk="0" hangingPunct="0">
              <a:defRPr sz="3900">
                <a:solidFill>
                  <a:schemeClr val="tx1"/>
                </a:solidFill>
                <a:latin typeface="Arial" panose="020B0604020202020204" pitchFamily="34" charset="0"/>
              </a:defRPr>
            </a:lvl2pPr>
            <a:lvl3pPr marL="1143000" indent="-228600" eaLnBrk="0" hangingPunct="0">
              <a:defRPr sz="3900">
                <a:solidFill>
                  <a:schemeClr val="tx1"/>
                </a:solidFill>
                <a:latin typeface="Arial" panose="020B0604020202020204" pitchFamily="34" charset="0"/>
              </a:defRPr>
            </a:lvl3pPr>
            <a:lvl4pPr marL="1600200" indent="-228600" eaLnBrk="0" hangingPunct="0">
              <a:defRPr sz="3900">
                <a:solidFill>
                  <a:schemeClr val="tx1"/>
                </a:solidFill>
                <a:latin typeface="Arial" panose="020B0604020202020204" pitchFamily="34" charset="0"/>
              </a:defRPr>
            </a:lvl4pPr>
            <a:lvl5pPr marL="2057400" indent="-228600" eaLnBrk="0" hangingPunct="0">
              <a:defRPr sz="3900">
                <a:solidFill>
                  <a:schemeClr val="tx1"/>
                </a:solidFill>
                <a:latin typeface="Arial" panose="020B0604020202020204" pitchFamily="34" charset="0"/>
              </a:defRPr>
            </a:lvl5pPr>
            <a:lvl6pPr marL="2514600" indent="-228600" eaLnBrk="0" fontAlgn="base" hangingPunct="0">
              <a:spcBef>
                <a:spcPct val="0"/>
              </a:spcBef>
              <a:spcAft>
                <a:spcPct val="0"/>
              </a:spcAft>
              <a:defRPr sz="3900">
                <a:solidFill>
                  <a:schemeClr val="tx1"/>
                </a:solidFill>
                <a:latin typeface="Arial" panose="020B0604020202020204" pitchFamily="34" charset="0"/>
              </a:defRPr>
            </a:lvl6pPr>
            <a:lvl7pPr marL="2971800" indent="-228600" eaLnBrk="0" fontAlgn="base" hangingPunct="0">
              <a:spcBef>
                <a:spcPct val="0"/>
              </a:spcBef>
              <a:spcAft>
                <a:spcPct val="0"/>
              </a:spcAft>
              <a:defRPr sz="3900">
                <a:solidFill>
                  <a:schemeClr val="tx1"/>
                </a:solidFill>
                <a:latin typeface="Arial" panose="020B0604020202020204" pitchFamily="34" charset="0"/>
              </a:defRPr>
            </a:lvl7pPr>
            <a:lvl8pPr marL="3429000" indent="-228600" eaLnBrk="0" fontAlgn="base" hangingPunct="0">
              <a:spcBef>
                <a:spcPct val="0"/>
              </a:spcBef>
              <a:spcAft>
                <a:spcPct val="0"/>
              </a:spcAft>
              <a:defRPr sz="3900">
                <a:solidFill>
                  <a:schemeClr val="tx1"/>
                </a:solidFill>
                <a:latin typeface="Arial" panose="020B0604020202020204" pitchFamily="34" charset="0"/>
              </a:defRPr>
            </a:lvl8pPr>
            <a:lvl9pPr marL="3886200" indent="-228600" eaLnBrk="0" fontAlgn="base" hangingPunct="0">
              <a:spcBef>
                <a:spcPct val="0"/>
              </a:spcBef>
              <a:spcAft>
                <a:spcPct val="0"/>
              </a:spcAft>
              <a:defRPr sz="3900">
                <a:solidFill>
                  <a:schemeClr val="tx1"/>
                </a:solidFill>
                <a:latin typeface="Arial" panose="020B0604020202020204" pitchFamily="34" charset="0"/>
              </a:defRPr>
            </a:lvl9pPr>
          </a:lstStyle>
          <a:p>
            <a:pPr eaLnBrk="1" hangingPunct="1">
              <a:defRPr/>
            </a:pPr>
            <a:endParaRPr lang="en-US" altLang="en-US" sz="5673"/>
          </a:p>
        </p:txBody>
      </p:sp>
      <p:pic>
        <p:nvPicPr>
          <p:cNvPr id="2069" name="Picture 21" descr="C:\Documents and Settings\chemistry\Desktop\download.jpg">
            <a:extLst>
              <a:ext uri="{FF2B5EF4-FFF2-40B4-BE49-F238E27FC236}">
                <a16:creationId xmlns:a16="http://schemas.microsoft.com/office/drawing/2014/main" id="{83675268-CB85-41F9-82F2-06C0B659C590}"/>
              </a:ext>
            </a:extLst>
          </p:cNvPr>
          <p:cNvPicPr>
            <a:picLocks noChangeAspect="1" noChangeArrowheads="1"/>
          </p:cNvPicPr>
          <p:nvPr/>
        </p:nvPicPr>
        <p:blipFill>
          <a:blip r:embed="rId4"/>
          <a:srcRect/>
          <a:stretch>
            <a:fillRect/>
          </a:stretch>
        </p:blipFill>
        <p:spPr bwMode="auto">
          <a:xfrm>
            <a:off x="18883177" y="-76532"/>
            <a:ext cx="3082576" cy="30429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064" name="Title 1">
            <a:extLst>
              <a:ext uri="{FF2B5EF4-FFF2-40B4-BE49-F238E27FC236}">
                <a16:creationId xmlns:a16="http://schemas.microsoft.com/office/drawing/2014/main" id="{FFA207FC-AAD3-42C0-8052-290E45AC205F}"/>
              </a:ext>
            </a:extLst>
          </p:cNvPr>
          <p:cNvSpPr txBox="1">
            <a:spLocks/>
          </p:cNvSpPr>
          <p:nvPr/>
        </p:nvSpPr>
        <p:spPr bwMode="auto">
          <a:xfrm>
            <a:off x="-87490" y="17943641"/>
            <a:ext cx="10901363" cy="707197"/>
          </a:xfrm>
          <a:prstGeom prst="rect">
            <a:avLst/>
          </a:prstGeom>
          <a:blipFill dpi="0" rotWithShape="1">
            <a:blip r:embed="rId3"/>
            <a:srcRect/>
            <a:tile tx="0" ty="0" sx="100000" sy="100000" flip="none" algn="tl"/>
          </a:blipFill>
          <a:ln w="9525">
            <a:solidFill>
              <a:srgbClr val="FF00FF"/>
            </a:solidFill>
            <a:miter lim="800000"/>
            <a:headEnd/>
            <a:tailEnd/>
          </a:ln>
        </p:spPr>
        <p:txBody>
          <a:bodyPr lIns="332423" tIns="166211" rIns="332423" bIns="166211" anchor="ctr"/>
          <a:lstStyle>
            <a:lvl1pPr eaLnBrk="0" hangingPunct="0">
              <a:defRPr sz="3900">
                <a:solidFill>
                  <a:schemeClr val="tx1"/>
                </a:solidFill>
                <a:latin typeface="Arial" panose="020B0604020202020204" pitchFamily="34" charset="0"/>
              </a:defRPr>
            </a:lvl1pPr>
            <a:lvl2pPr marL="742950" indent="-285750" eaLnBrk="0" hangingPunct="0">
              <a:defRPr sz="3900">
                <a:solidFill>
                  <a:schemeClr val="tx1"/>
                </a:solidFill>
                <a:latin typeface="Arial" panose="020B0604020202020204" pitchFamily="34" charset="0"/>
              </a:defRPr>
            </a:lvl2pPr>
            <a:lvl3pPr marL="1143000" indent="-228600" eaLnBrk="0" hangingPunct="0">
              <a:defRPr sz="3900">
                <a:solidFill>
                  <a:schemeClr val="tx1"/>
                </a:solidFill>
                <a:latin typeface="Arial" panose="020B0604020202020204" pitchFamily="34" charset="0"/>
              </a:defRPr>
            </a:lvl3pPr>
            <a:lvl4pPr marL="1600200" indent="-228600" eaLnBrk="0" hangingPunct="0">
              <a:defRPr sz="3900">
                <a:solidFill>
                  <a:schemeClr val="tx1"/>
                </a:solidFill>
                <a:latin typeface="Arial" panose="020B0604020202020204" pitchFamily="34" charset="0"/>
              </a:defRPr>
            </a:lvl4pPr>
            <a:lvl5pPr marL="2057400" indent="-228600" eaLnBrk="0" hangingPunct="0">
              <a:defRPr sz="3900">
                <a:solidFill>
                  <a:schemeClr val="tx1"/>
                </a:solidFill>
                <a:latin typeface="Arial" panose="020B0604020202020204" pitchFamily="34" charset="0"/>
              </a:defRPr>
            </a:lvl5pPr>
            <a:lvl6pPr marL="2514600" indent="-228600" eaLnBrk="0" fontAlgn="base" hangingPunct="0">
              <a:spcBef>
                <a:spcPct val="0"/>
              </a:spcBef>
              <a:spcAft>
                <a:spcPct val="0"/>
              </a:spcAft>
              <a:defRPr sz="3900">
                <a:solidFill>
                  <a:schemeClr val="tx1"/>
                </a:solidFill>
                <a:latin typeface="Arial" panose="020B0604020202020204" pitchFamily="34" charset="0"/>
              </a:defRPr>
            </a:lvl6pPr>
            <a:lvl7pPr marL="2971800" indent="-228600" eaLnBrk="0" fontAlgn="base" hangingPunct="0">
              <a:spcBef>
                <a:spcPct val="0"/>
              </a:spcBef>
              <a:spcAft>
                <a:spcPct val="0"/>
              </a:spcAft>
              <a:defRPr sz="3900">
                <a:solidFill>
                  <a:schemeClr val="tx1"/>
                </a:solidFill>
                <a:latin typeface="Arial" panose="020B0604020202020204" pitchFamily="34" charset="0"/>
              </a:defRPr>
            </a:lvl7pPr>
            <a:lvl8pPr marL="3429000" indent="-228600" eaLnBrk="0" fontAlgn="base" hangingPunct="0">
              <a:spcBef>
                <a:spcPct val="0"/>
              </a:spcBef>
              <a:spcAft>
                <a:spcPct val="0"/>
              </a:spcAft>
              <a:defRPr sz="3900">
                <a:solidFill>
                  <a:schemeClr val="tx1"/>
                </a:solidFill>
                <a:latin typeface="Arial" panose="020B0604020202020204" pitchFamily="34" charset="0"/>
              </a:defRPr>
            </a:lvl8pPr>
            <a:lvl9pPr marL="3886200" indent="-228600" eaLnBrk="0" fontAlgn="base" hangingPunct="0">
              <a:spcBef>
                <a:spcPct val="0"/>
              </a:spcBef>
              <a:spcAft>
                <a:spcPct val="0"/>
              </a:spcAft>
              <a:defRPr sz="3900">
                <a:solidFill>
                  <a:schemeClr val="tx1"/>
                </a:solidFill>
                <a:latin typeface="Arial" panose="020B0604020202020204" pitchFamily="34" charset="0"/>
              </a:defRPr>
            </a:lvl9pPr>
          </a:lstStyle>
          <a:p>
            <a:pPr algn="ctr" eaLnBrk="1" hangingPunct="1">
              <a:defRPr/>
            </a:pPr>
            <a:r>
              <a:rPr lang="en-US" altLang="en-US" sz="4450" b="1" dirty="0">
                <a:solidFill>
                  <a:srgbClr val="C00000"/>
                </a:solidFill>
                <a:latin typeface="Times New Roman" panose="02020603050405020304" pitchFamily="18" charset="0"/>
                <a:cs typeface="Times New Roman" panose="02020603050405020304" pitchFamily="18" charset="0"/>
              </a:rPr>
              <a:t>Problem Statement</a:t>
            </a:r>
            <a:endParaRPr lang="en-US" altLang="en-US" sz="4450" b="1" dirty="0">
              <a:solidFill>
                <a:srgbClr val="C00000"/>
              </a:solidFill>
              <a:latin typeface="BRH Kannada" pitchFamily="2" charset="0"/>
            </a:endParaRPr>
          </a:p>
        </p:txBody>
      </p:sp>
      <p:pic>
        <p:nvPicPr>
          <p:cNvPr id="4109" name="Picture 16" descr="COLLEGE LOGO">
            <a:extLst>
              <a:ext uri="{FF2B5EF4-FFF2-40B4-BE49-F238E27FC236}">
                <a16:creationId xmlns:a16="http://schemas.microsoft.com/office/drawing/2014/main" id="{BC287C07-2900-4032-A73A-1C685D00B4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8" y="15875"/>
            <a:ext cx="3082926"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itle 1">
            <a:extLst>
              <a:ext uri="{FF2B5EF4-FFF2-40B4-BE49-F238E27FC236}">
                <a16:creationId xmlns:a16="http://schemas.microsoft.com/office/drawing/2014/main" id="{90E2B9F9-EAA2-4652-9E9D-C6419D4E5F7B}"/>
              </a:ext>
            </a:extLst>
          </p:cNvPr>
          <p:cNvSpPr txBox="1">
            <a:spLocks/>
          </p:cNvSpPr>
          <p:nvPr/>
        </p:nvSpPr>
        <p:spPr bwMode="auto">
          <a:xfrm>
            <a:off x="10844143" y="7736718"/>
            <a:ext cx="11101457" cy="512760"/>
          </a:xfrm>
          <a:prstGeom prst="rect">
            <a:avLst/>
          </a:prstGeom>
          <a:blipFill dpi="0" rotWithShape="1">
            <a:blip r:embed="rId3"/>
            <a:srcRect/>
            <a:tile tx="0" ty="0" sx="100000" sy="100000" flip="none" algn="tl"/>
          </a:blipFill>
          <a:ln w="9525">
            <a:solidFill>
              <a:srgbClr val="FF33CC"/>
            </a:solidFill>
            <a:miter lim="800000"/>
            <a:headEnd/>
            <a:tailEnd/>
          </a:ln>
        </p:spPr>
        <p:txBody>
          <a:bodyPr lIns="332423" tIns="166211" rIns="332423" bIns="166211" anchor="ctr"/>
          <a:lstStyle>
            <a:lvl1pPr eaLnBrk="0" hangingPunct="0">
              <a:defRPr sz="3900">
                <a:solidFill>
                  <a:schemeClr val="tx1"/>
                </a:solidFill>
                <a:latin typeface="Arial" panose="020B0604020202020204" pitchFamily="34" charset="0"/>
              </a:defRPr>
            </a:lvl1pPr>
            <a:lvl2pPr marL="742950" indent="-285750" eaLnBrk="0" hangingPunct="0">
              <a:defRPr sz="3900">
                <a:solidFill>
                  <a:schemeClr val="tx1"/>
                </a:solidFill>
                <a:latin typeface="Arial" panose="020B0604020202020204" pitchFamily="34" charset="0"/>
              </a:defRPr>
            </a:lvl2pPr>
            <a:lvl3pPr marL="1143000" indent="-228600" eaLnBrk="0" hangingPunct="0">
              <a:defRPr sz="3900">
                <a:solidFill>
                  <a:schemeClr val="tx1"/>
                </a:solidFill>
                <a:latin typeface="Arial" panose="020B0604020202020204" pitchFamily="34" charset="0"/>
              </a:defRPr>
            </a:lvl3pPr>
            <a:lvl4pPr marL="1600200" indent="-228600" eaLnBrk="0" hangingPunct="0">
              <a:defRPr sz="3900">
                <a:solidFill>
                  <a:schemeClr val="tx1"/>
                </a:solidFill>
                <a:latin typeface="Arial" panose="020B0604020202020204" pitchFamily="34" charset="0"/>
              </a:defRPr>
            </a:lvl4pPr>
            <a:lvl5pPr marL="2057400" indent="-228600" eaLnBrk="0" hangingPunct="0">
              <a:defRPr sz="3900">
                <a:solidFill>
                  <a:schemeClr val="tx1"/>
                </a:solidFill>
                <a:latin typeface="Arial" panose="020B0604020202020204" pitchFamily="34" charset="0"/>
              </a:defRPr>
            </a:lvl5pPr>
            <a:lvl6pPr marL="2514600" indent="-228600" eaLnBrk="0" fontAlgn="base" hangingPunct="0">
              <a:spcBef>
                <a:spcPct val="0"/>
              </a:spcBef>
              <a:spcAft>
                <a:spcPct val="0"/>
              </a:spcAft>
              <a:defRPr sz="3900">
                <a:solidFill>
                  <a:schemeClr val="tx1"/>
                </a:solidFill>
                <a:latin typeface="Arial" panose="020B0604020202020204" pitchFamily="34" charset="0"/>
              </a:defRPr>
            </a:lvl6pPr>
            <a:lvl7pPr marL="2971800" indent="-228600" eaLnBrk="0" fontAlgn="base" hangingPunct="0">
              <a:spcBef>
                <a:spcPct val="0"/>
              </a:spcBef>
              <a:spcAft>
                <a:spcPct val="0"/>
              </a:spcAft>
              <a:defRPr sz="3900">
                <a:solidFill>
                  <a:schemeClr val="tx1"/>
                </a:solidFill>
                <a:latin typeface="Arial" panose="020B0604020202020204" pitchFamily="34" charset="0"/>
              </a:defRPr>
            </a:lvl7pPr>
            <a:lvl8pPr marL="3429000" indent="-228600" eaLnBrk="0" fontAlgn="base" hangingPunct="0">
              <a:spcBef>
                <a:spcPct val="0"/>
              </a:spcBef>
              <a:spcAft>
                <a:spcPct val="0"/>
              </a:spcAft>
              <a:defRPr sz="3900">
                <a:solidFill>
                  <a:schemeClr val="tx1"/>
                </a:solidFill>
                <a:latin typeface="Arial" panose="020B0604020202020204" pitchFamily="34" charset="0"/>
              </a:defRPr>
            </a:lvl8pPr>
            <a:lvl9pPr marL="3886200" indent="-228600" eaLnBrk="0" fontAlgn="base" hangingPunct="0">
              <a:spcBef>
                <a:spcPct val="0"/>
              </a:spcBef>
              <a:spcAft>
                <a:spcPct val="0"/>
              </a:spcAft>
              <a:defRPr sz="3900">
                <a:solidFill>
                  <a:schemeClr val="tx1"/>
                </a:solidFill>
                <a:latin typeface="Arial" panose="020B0604020202020204" pitchFamily="34" charset="0"/>
              </a:defRPr>
            </a:lvl9pPr>
          </a:lstStyle>
          <a:p>
            <a:pPr algn="ctr" eaLnBrk="1" hangingPunct="1">
              <a:defRPr/>
            </a:pPr>
            <a:r>
              <a:rPr lang="en-US" altLang="en-US" sz="4450" b="1" dirty="0">
                <a:solidFill>
                  <a:srgbClr val="C00000"/>
                </a:solidFill>
                <a:latin typeface="Times New Roman" panose="02020603050405020304" pitchFamily="18" charset="0"/>
                <a:cs typeface="Times New Roman" panose="02020603050405020304" pitchFamily="18" charset="0"/>
              </a:rPr>
              <a:t>Results</a:t>
            </a:r>
            <a:endParaRPr lang="en-US" altLang="en-US" sz="4450" b="1" dirty="0">
              <a:solidFill>
                <a:srgbClr val="C00000"/>
              </a:solidFill>
              <a:latin typeface="BRH Kannada" pitchFamily="2" charset="0"/>
            </a:endParaRPr>
          </a:p>
        </p:txBody>
      </p:sp>
      <p:sp>
        <p:nvSpPr>
          <p:cNvPr id="20" name="Title 1">
            <a:extLst>
              <a:ext uri="{FF2B5EF4-FFF2-40B4-BE49-F238E27FC236}">
                <a16:creationId xmlns:a16="http://schemas.microsoft.com/office/drawing/2014/main" id="{C9B11022-206C-415E-8514-6AA04C018C58}"/>
              </a:ext>
            </a:extLst>
          </p:cNvPr>
          <p:cNvSpPr txBox="1">
            <a:spLocks/>
          </p:cNvSpPr>
          <p:nvPr/>
        </p:nvSpPr>
        <p:spPr bwMode="auto">
          <a:xfrm>
            <a:off x="0" y="20612170"/>
            <a:ext cx="10873409" cy="518420"/>
          </a:xfrm>
          <a:prstGeom prst="rect">
            <a:avLst/>
          </a:prstGeom>
          <a:blipFill dpi="0" rotWithShape="1">
            <a:blip r:embed="rId3"/>
            <a:srcRect/>
            <a:tile tx="0" ty="0" sx="100000" sy="100000" flip="none" algn="tl"/>
          </a:blipFill>
          <a:ln w="9525">
            <a:solidFill>
              <a:srgbClr val="FF33CC"/>
            </a:solidFill>
            <a:miter lim="800000"/>
            <a:headEnd/>
            <a:tailEnd/>
          </a:ln>
        </p:spPr>
        <p:txBody>
          <a:bodyPr lIns="332423" tIns="166211" rIns="332423" bIns="166211" anchor="ctr"/>
          <a:lstStyle>
            <a:lvl1pPr eaLnBrk="0" hangingPunct="0">
              <a:defRPr sz="3900">
                <a:solidFill>
                  <a:schemeClr val="tx1"/>
                </a:solidFill>
                <a:latin typeface="Arial" panose="020B0604020202020204" pitchFamily="34" charset="0"/>
              </a:defRPr>
            </a:lvl1pPr>
            <a:lvl2pPr marL="742950" indent="-285750" eaLnBrk="0" hangingPunct="0">
              <a:defRPr sz="3900">
                <a:solidFill>
                  <a:schemeClr val="tx1"/>
                </a:solidFill>
                <a:latin typeface="Arial" panose="020B0604020202020204" pitchFamily="34" charset="0"/>
              </a:defRPr>
            </a:lvl2pPr>
            <a:lvl3pPr marL="1143000" indent="-228600" eaLnBrk="0" hangingPunct="0">
              <a:defRPr sz="3900">
                <a:solidFill>
                  <a:schemeClr val="tx1"/>
                </a:solidFill>
                <a:latin typeface="Arial" panose="020B0604020202020204" pitchFamily="34" charset="0"/>
              </a:defRPr>
            </a:lvl3pPr>
            <a:lvl4pPr marL="1600200" indent="-228600" eaLnBrk="0" hangingPunct="0">
              <a:defRPr sz="3900">
                <a:solidFill>
                  <a:schemeClr val="tx1"/>
                </a:solidFill>
                <a:latin typeface="Arial" panose="020B0604020202020204" pitchFamily="34" charset="0"/>
              </a:defRPr>
            </a:lvl4pPr>
            <a:lvl5pPr marL="2057400" indent="-228600" eaLnBrk="0" hangingPunct="0">
              <a:defRPr sz="3900">
                <a:solidFill>
                  <a:schemeClr val="tx1"/>
                </a:solidFill>
                <a:latin typeface="Arial" panose="020B0604020202020204" pitchFamily="34" charset="0"/>
              </a:defRPr>
            </a:lvl5pPr>
            <a:lvl6pPr marL="2514600" indent="-228600" eaLnBrk="0" fontAlgn="base" hangingPunct="0">
              <a:spcBef>
                <a:spcPct val="0"/>
              </a:spcBef>
              <a:spcAft>
                <a:spcPct val="0"/>
              </a:spcAft>
              <a:defRPr sz="3900">
                <a:solidFill>
                  <a:schemeClr val="tx1"/>
                </a:solidFill>
                <a:latin typeface="Arial" panose="020B0604020202020204" pitchFamily="34" charset="0"/>
              </a:defRPr>
            </a:lvl6pPr>
            <a:lvl7pPr marL="2971800" indent="-228600" eaLnBrk="0" fontAlgn="base" hangingPunct="0">
              <a:spcBef>
                <a:spcPct val="0"/>
              </a:spcBef>
              <a:spcAft>
                <a:spcPct val="0"/>
              </a:spcAft>
              <a:defRPr sz="3900">
                <a:solidFill>
                  <a:schemeClr val="tx1"/>
                </a:solidFill>
                <a:latin typeface="Arial" panose="020B0604020202020204" pitchFamily="34" charset="0"/>
              </a:defRPr>
            </a:lvl7pPr>
            <a:lvl8pPr marL="3429000" indent="-228600" eaLnBrk="0" fontAlgn="base" hangingPunct="0">
              <a:spcBef>
                <a:spcPct val="0"/>
              </a:spcBef>
              <a:spcAft>
                <a:spcPct val="0"/>
              </a:spcAft>
              <a:defRPr sz="3900">
                <a:solidFill>
                  <a:schemeClr val="tx1"/>
                </a:solidFill>
                <a:latin typeface="Arial" panose="020B0604020202020204" pitchFamily="34" charset="0"/>
              </a:defRPr>
            </a:lvl8pPr>
            <a:lvl9pPr marL="3886200" indent="-228600" eaLnBrk="0" fontAlgn="base" hangingPunct="0">
              <a:spcBef>
                <a:spcPct val="0"/>
              </a:spcBef>
              <a:spcAft>
                <a:spcPct val="0"/>
              </a:spcAft>
              <a:defRPr sz="3900">
                <a:solidFill>
                  <a:schemeClr val="tx1"/>
                </a:solidFill>
                <a:latin typeface="Arial" panose="020B0604020202020204" pitchFamily="34" charset="0"/>
              </a:defRPr>
            </a:lvl9pPr>
          </a:lstStyle>
          <a:p>
            <a:pPr algn="ctr" eaLnBrk="1" hangingPunct="1">
              <a:defRPr/>
            </a:pPr>
            <a:r>
              <a:rPr lang="en-US" altLang="en-US" sz="4073" b="1" dirty="0">
                <a:solidFill>
                  <a:srgbClr val="C00000"/>
                </a:solidFill>
                <a:latin typeface="Times New Roman" panose="02020603050405020304" pitchFamily="18" charset="0"/>
                <a:cs typeface="Times New Roman" panose="02020603050405020304" pitchFamily="18" charset="0"/>
              </a:rPr>
              <a:t>System Architecture</a:t>
            </a:r>
            <a:endParaRPr lang="en-US" altLang="en-US" sz="4073" b="1" dirty="0">
              <a:solidFill>
                <a:srgbClr val="C00000"/>
              </a:solidFill>
              <a:latin typeface="BRH Kannada" pitchFamily="2" charset="0"/>
            </a:endParaRPr>
          </a:p>
        </p:txBody>
      </p:sp>
      <p:sp>
        <p:nvSpPr>
          <p:cNvPr id="2" name="TextBox 1">
            <a:extLst>
              <a:ext uri="{FF2B5EF4-FFF2-40B4-BE49-F238E27FC236}">
                <a16:creationId xmlns:a16="http://schemas.microsoft.com/office/drawing/2014/main" id="{B51BCDFD-B6E0-3369-3953-6F47869F6549}"/>
              </a:ext>
            </a:extLst>
          </p:cNvPr>
          <p:cNvSpPr txBox="1"/>
          <p:nvPr/>
        </p:nvSpPr>
        <p:spPr>
          <a:xfrm>
            <a:off x="0" y="8290061"/>
            <a:ext cx="10839450" cy="9694962"/>
          </a:xfrm>
          <a:prstGeom prst="rect">
            <a:avLst/>
          </a:prstGeom>
          <a:ln>
            <a:solidFill>
              <a:srgbClr val="FF00F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lgn="just">
              <a:buFont typeface="Wingdings" panose="05000000000000000000" pitchFamily="2" charset="2"/>
              <a:buChar char="§"/>
            </a:pPr>
            <a:r>
              <a:rPr lang="en-US" sz="4800" dirty="0">
                <a:solidFill>
                  <a:srgbClr val="333333"/>
                </a:solidFill>
                <a:latin typeface="Times New Roman" panose="02020603050405020304" pitchFamily="18" charset="0"/>
                <a:cs typeface="Times New Roman" panose="02020603050405020304" pitchFamily="18" charset="0"/>
              </a:rPr>
              <a:t>The "Smart Recommendation System for Carrier Shipping Matching" is a sophisticated solution designed to streamline the process of selecting the optimal shipping carrier for each package.</a:t>
            </a:r>
          </a:p>
          <a:p>
            <a:pPr marL="0" indent="0" algn="just">
              <a:buNone/>
            </a:pPr>
            <a:endParaRPr lang="en-US" sz="4800"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4800" dirty="0">
                <a:solidFill>
                  <a:srgbClr val="333333"/>
                </a:solidFill>
                <a:latin typeface="Times New Roman" panose="02020603050405020304" pitchFamily="18" charset="0"/>
                <a:cs typeface="Times New Roman" panose="02020603050405020304" pitchFamily="18" charset="0"/>
              </a:rPr>
              <a:t>Leveraging a combination of historical data, real-time tracking and advanced machine learning techniques, this system aims to provide users with accurate and data-driven carrier recommendations that align with their specific shipping requirements.</a:t>
            </a:r>
            <a:endParaRPr lang="en-US" sz="4800" dirty="0">
              <a:solidFill>
                <a:srgbClr val="333333"/>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24D83C8-A234-0F02-3632-DB1D366ECDD0}"/>
              </a:ext>
            </a:extLst>
          </p:cNvPr>
          <p:cNvSpPr txBox="1"/>
          <p:nvPr/>
        </p:nvSpPr>
        <p:spPr>
          <a:xfrm>
            <a:off x="0" y="18670777"/>
            <a:ext cx="10853531" cy="4401205"/>
          </a:xfrm>
          <a:prstGeom prst="rect">
            <a:avLst/>
          </a:prstGeom>
          <a:ln>
            <a:solidFill>
              <a:srgbClr val="FF00FF"/>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52070" marR="461010" indent="-6350" algn="just">
              <a:spcAft>
                <a:spcPts val="300"/>
              </a:spcAft>
            </a:pPr>
            <a:r>
              <a:rPr lang="en-US" sz="3500" dirty="0">
                <a:latin typeface="Times New Roman" panose="02020603050405020304" pitchFamily="18" charset="0"/>
                <a:cs typeface="Times New Roman" panose="02020603050405020304" pitchFamily="18" charset="0"/>
              </a:rPr>
              <a:t>Design and implement an intelligent recommendation system that can efficiently match carriers (freight transportation providers) with shippers (companies or individuals looking to ship goods) based on their specific needs, preferences, and operational constraints. The system should take into account various parameters, such as cargo type, delivery timeline, geographical location, carrier capacity and pricing</a:t>
            </a:r>
            <a:endParaRPr lang="en-IN" sz="35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7B760A8-38AE-0EE2-AFBC-088031844A77}"/>
              </a:ext>
            </a:extLst>
          </p:cNvPr>
          <p:cNvSpPr txBox="1"/>
          <p:nvPr/>
        </p:nvSpPr>
        <p:spPr>
          <a:xfrm>
            <a:off x="10896600" y="28499737"/>
            <a:ext cx="11049000" cy="4462760"/>
          </a:xfrm>
          <a:prstGeom prst="rect">
            <a:avLst/>
          </a:prstGeom>
          <a:solidFill>
            <a:srgbClr val="FFFFCC"/>
          </a:solidFill>
          <a:ln w="38100">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4450" dirty="0">
                <a:solidFill>
                  <a:srgbClr val="0D0D0D"/>
                </a:solidFill>
                <a:latin typeface="Times New Roman" panose="02020603050405020304" pitchFamily="18" charset="0"/>
                <a:cs typeface="Times New Roman" panose="02020603050405020304" pitchFamily="18" charset="0"/>
              </a:rPr>
              <a:t>We express our special in-depth gratitude, sincere gratitude to our Guide Dr. Dr. </a:t>
            </a:r>
            <a:r>
              <a:rPr lang="en-US" sz="4450" dirty="0" err="1">
                <a:solidFill>
                  <a:srgbClr val="0D0D0D"/>
                </a:solidFill>
                <a:latin typeface="Times New Roman" panose="02020603050405020304" pitchFamily="18" charset="0"/>
                <a:cs typeface="Times New Roman" panose="02020603050405020304" pitchFamily="18" charset="0"/>
              </a:rPr>
              <a:t>Tejashwini</a:t>
            </a:r>
            <a:r>
              <a:rPr lang="en-US" sz="4450" dirty="0">
                <a:solidFill>
                  <a:srgbClr val="0D0D0D"/>
                </a:solidFill>
                <a:latin typeface="Times New Roman" panose="02020603050405020304" pitchFamily="18" charset="0"/>
                <a:cs typeface="Times New Roman" panose="02020603050405020304" pitchFamily="18" charset="0"/>
              </a:rPr>
              <a:t> </a:t>
            </a:r>
            <a:r>
              <a:rPr lang="en-US" sz="4450" dirty="0" smtClean="0">
                <a:solidFill>
                  <a:srgbClr val="0D0D0D"/>
                </a:solidFill>
                <a:latin typeface="Times New Roman" panose="02020603050405020304" pitchFamily="18" charset="0"/>
                <a:cs typeface="Times New Roman" panose="02020603050405020304" pitchFamily="18" charset="0"/>
              </a:rPr>
              <a:t>N </a:t>
            </a:r>
            <a:r>
              <a:rPr lang="en-US" sz="4800" dirty="0">
                <a:latin typeface="Times New Roman" panose="02020603050405020304" pitchFamily="18" charset="0"/>
                <a:cs typeface="Times New Roman" panose="02020603050405020304" pitchFamily="18" charset="0"/>
              </a:rPr>
              <a:t>Associate Professor</a:t>
            </a:r>
            <a:r>
              <a:rPr lang="en-US" sz="4450" dirty="0">
                <a:solidFill>
                  <a:srgbClr val="0D0D0D"/>
                </a:solidFill>
                <a:latin typeface="Times New Roman" panose="02020603050405020304" pitchFamily="18" charset="0"/>
                <a:cs typeface="Times New Roman" panose="02020603050405020304" pitchFamily="18" charset="0"/>
              </a:rPr>
              <a:t>, Dr. Varun </a:t>
            </a:r>
            <a:r>
              <a:rPr lang="en-US" sz="4450" dirty="0" smtClean="0">
                <a:solidFill>
                  <a:srgbClr val="0D0D0D"/>
                </a:solidFill>
                <a:latin typeface="Times New Roman" panose="02020603050405020304" pitchFamily="18" charset="0"/>
                <a:cs typeface="Times New Roman" panose="02020603050405020304" pitchFamily="18" charset="0"/>
              </a:rPr>
              <a:t>E, </a:t>
            </a:r>
            <a:r>
              <a:rPr lang="en-US" sz="4800" dirty="0">
                <a:latin typeface="Times New Roman" panose="02020603050405020304" pitchFamily="18" charset="0"/>
                <a:cs typeface="Times New Roman" panose="02020603050405020304" pitchFamily="18" charset="0"/>
              </a:rPr>
              <a:t>Associate Professor</a:t>
            </a:r>
            <a:r>
              <a:rPr lang="en-US" sz="4450" dirty="0" smtClean="0">
                <a:solidFill>
                  <a:srgbClr val="0D0D0D"/>
                </a:solidFill>
                <a:latin typeface="Times New Roman" panose="02020603050405020304" pitchFamily="18" charset="0"/>
                <a:cs typeface="Times New Roman" panose="02020603050405020304" pitchFamily="18" charset="0"/>
              </a:rPr>
              <a:t> </a:t>
            </a:r>
            <a:r>
              <a:rPr lang="en-US" sz="4450" b="0" i="0" dirty="0" smtClean="0">
                <a:solidFill>
                  <a:srgbClr val="0D0D0D"/>
                </a:solidFill>
                <a:effectLst/>
                <a:latin typeface="Times New Roman" panose="02020603050405020304" pitchFamily="18" charset="0"/>
                <a:cs typeface="Times New Roman" panose="02020603050405020304" pitchFamily="18" charset="0"/>
              </a:rPr>
              <a:t>Sai </a:t>
            </a:r>
            <a:r>
              <a:rPr lang="en-US" sz="4450" b="0" i="0" dirty="0" err="1" smtClean="0">
                <a:solidFill>
                  <a:srgbClr val="0D0D0D"/>
                </a:solidFill>
                <a:effectLst/>
                <a:latin typeface="Times New Roman" panose="02020603050405020304" pitchFamily="18" charset="0"/>
                <a:cs typeface="Times New Roman" panose="02020603050405020304" pitchFamily="18" charset="0"/>
              </a:rPr>
              <a:t>Vidya</a:t>
            </a:r>
            <a:r>
              <a:rPr lang="en-US" sz="4450" b="0" i="0" dirty="0" smtClean="0">
                <a:solidFill>
                  <a:srgbClr val="0D0D0D"/>
                </a:solidFill>
                <a:effectLst/>
                <a:latin typeface="Times New Roman" panose="02020603050405020304" pitchFamily="18" charset="0"/>
                <a:cs typeface="Times New Roman" panose="02020603050405020304" pitchFamily="18" charset="0"/>
              </a:rPr>
              <a:t> Institute Of Technology, Bengaluru, for his constant support in completing the project.</a:t>
            </a:r>
            <a:endParaRPr lang="en-US" sz="445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1E1287-520D-3B49-6F43-901B4B7F08EE}"/>
              </a:ext>
            </a:extLst>
          </p:cNvPr>
          <p:cNvSpPr txBox="1"/>
          <p:nvPr/>
        </p:nvSpPr>
        <p:spPr>
          <a:xfrm>
            <a:off x="10913165" y="18577906"/>
            <a:ext cx="11032435" cy="8994770"/>
          </a:xfrm>
          <a:prstGeom prst="rect">
            <a:avLst/>
          </a:prstGeom>
          <a:solidFill>
            <a:schemeClr val="accent1"/>
          </a:solidFill>
          <a:ln>
            <a:solidFill>
              <a:srgbClr val="FF00FF"/>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4450" b="1" dirty="0">
                <a:solidFill>
                  <a:srgbClr val="0D0D0D"/>
                </a:solidFill>
                <a:latin typeface="Times New Roman" panose="02020603050405020304" pitchFamily="18" charset="0"/>
                <a:cs typeface="Times New Roman" panose="02020603050405020304" pitchFamily="18" charset="0"/>
              </a:rPr>
              <a:t>Innovation and Significance:</a:t>
            </a:r>
          </a:p>
          <a:p>
            <a:pPr algn="just"/>
            <a:r>
              <a:rPr lang="en-US" sz="4450" dirty="0">
                <a:solidFill>
                  <a:srgbClr val="0D0D0D"/>
                </a:solidFill>
                <a:latin typeface="Times New Roman" panose="02020603050405020304" pitchFamily="18" charset="0"/>
                <a:cs typeface="Times New Roman" panose="02020603050405020304" pitchFamily="18" charset="0"/>
              </a:rPr>
              <a:t>Our Smart Recommendation System introduces innovative solutions to the complex task of Carrier-Shipper Matching.</a:t>
            </a:r>
          </a:p>
          <a:p>
            <a:pPr algn="just"/>
            <a:r>
              <a:rPr lang="en-US" sz="4450" dirty="0">
                <a:solidFill>
                  <a:srgbClr val="0D0D0D"/>
                </a:solidFill>
                <a:latin typeface="Times New Roman" panose="02020603050405020304" pitchFamily="18" charset="0"/>
                <a:cs typeface="Times New Roman" panose="02020603050405020304" pitchFamily="18" charset="0"/>
              </a:rPr>
              <a:t>It significantly enhances efficiency, reduces costs and optimizes resource allocation</a:t>
            </a:r>
            <a:r>
              <a:rPr lang="en-US" sz="4450" dirty="0" smtClean="0">
                <a:solidFill>
                  <a:srgbClr val="0D0D0D"/>
                </a:solidFill>
                <a:latin typeface="Times New Roman" panose="02020603050405020304" pitchFamily="18" charset="0"/>
                <a:cs typeface="Times New Roman" panose="02020603050405020304" pitchFamily="18" charset="0"/>
              </a:rPr>
              <a:t>.</a:t>
            </a:r>
            <a:endParaRPr lang="en-US" sz="4450" dirty="0">
              <a:solidFill>
                <a:srgbClr val="0D0D0D"/>
              </a:solidFill>
              <a:latin typeface="Times New Roman" panose="02020603050405020304" pitchFamily="18" charset="0"/>
              <a:cs typeface="Times New Roman" panose="02020603050405020304" pitchFamily="18" charset="0"/>
            </a:endParaRPr>
          </a:p>
          <a:p>
            <a:pPr algn="just"/>
            <a:r>
              <a:rPr lang="en-US" sz="4450" b="1" dirty="0">
                <a:solidFill>
                  <a:srgbClr val="0D0D0D"/>
                </a:solidFill>
                <a:latin typeface="Times New Roman" panose="02020603050405020304" pitchFamily="18" charset="0"/>
                <a:cs typeface="Times New Roman" panose="02020603050405020304" pitchFamily="18" charset="0"/>
              </a:rPr>
              <a:t>Data-Driven Decision Making:</a:t>
            </a:r>
          </a:p>
          <a:p>
            <a:pPr algn="just"/>
            <a:r>
              <a:rPr lang="en-US" sz="4450" dirty="0">
                <a:solidFill>
                  <a:srgbClr val="0D0D0D"/>
                </a:solidFill>
                <a:latin typeface="Times New Roman" panose="02020603050405020304" pitchFamily="18" charset="0"/>
                <a:cs typeface="Times New Roman" panose="02020603050405020304" pitchFamily="18" charset="0"/>
              </a:rPr>
              <a:t>We have demonstrated the power of data-driven decision-making, which allows for real-time adjustments and proactive </a:t>
            </a:r>
            <a:r>
              <a:rPr lang="en-US" sz="4450" dirty="0" smtClean="0">
                <a:solidFill>
                  <a:srgbClr val="0D0D0D"/>
                </a:solidFill>
                <a:latin typeface="Times New Roman" panose="02020603050405020304" pitchFamily="18" charset="0"/>
                <a:cs typeface="Times New Roman" panose="02020603050405020304" pitchFamily="18" charset="0"/>
              </a:rPr>
              <a:t>problem-solving. As a Future work we want to improve the architecture with the current reviews and other real time values for better results.</a:t>
            </a:r>
            <a:endParaRPr lang="en-US" sz="4450" dirty="0">
              <a:solidFill>
                <a:srgbClr val="0D0D0D"/>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3A72D2F-3E2E-5AE1-C824-B8B6BEDAA218}"/>
              </a:ext>
            </a:extLst>
          </p:cNvPr>
          <p:cNvSpPr txBox="1"/>
          <p:nvPr/>
        </p:nvSpPr>
        <p:spPr>
          <a:xfrm>
            <a:off x="10926940" y="8289236"/>
            <a:ext cx="11018660" cy="9420582"/>
          </a:xfrm>
          <a:prstGeom prst="rect">
            <a:avLst/>
          </a:prstGeom>
          <a:ln>
            <a:solidFill>
              <a:srgbClr val="FF00FF"/>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sp>
        <p:nvSpPr>
          <p:cNvPr id="21" name="Title 1">
            <a:extLst>
              <a:ext uri="{FF2B5EF4-FFF2-40B4-BE49-F238E27FC236}">
                <a16:creationId xmlns:a16="http://schemas.microsoft.com/office/drawing/2014/main" id="{AD4A5B34-6056-81AE-4984-BE78DB1997AD}"/>
              </a:ext>
            </a:extLst>
          </p:cNvPr>
          <p:cNvSpPr txBox="1">
            <a:spLocks/>
          </p:cNvSpPr>
          <p:nvPr/>
        </p:nvSpPr>
        <p:spPr bwMode="auto">
          <a:xfrm>
            <a:off x="0" y="22976001"/>
            <a:ext cx="10901363" cy="707197"/>
          </a:xfrm>
          <a:prstGeom prst="rect">
            <a:avLst/>
          </a:prstGeom>
          <a:blipFill dpi="0" rotWithShape="1">
            <a:blip r:embed="rId3"/>
            <a:srcRect/>
            <a:tile tx="0" ty="0" sx="100000" sy="100000" flip="none" algn="tl"/>
          </a:blipFill>
          <a:ln w="9525">
            <a:solidFill>
              <a:srgbClr val="FF33CC"/>
            </a:solidFill>
            <a:miter lim="800000"/>
            <a:headEnd/>
            <a:tailEnd/>
          </a:ln>
        </p:spPr>
        <p:txBody>
          <a:bodyPr lIns="332423" tIns="166211" rIns="332423" bIns="166211" anchor="ctr"/>
          <a:lstStyle>
            <a:lvl1pPr eaLnBrk="0" hangingPunct="0">
              <a:defRPr sz="3900">
                <a:solidFill>
                  <a:schemeClr val="tx1"/>
                </a:solidFill>
                <a:latin typeface="Arial" panose="020B0604020202020204" pitchFamily="34" charset="0"/>
              </a:defRPr>
            </a:lvl1pPr>
            <a:lvl2pPr marL="742950" indent="-285750" eaLnBrk="0" hangingPunct="0">
              <a:defRPr sz="3900">
                <a:solidFill>
                  <a:schemeClr val="tx1"/>
                </a:solidFill>
                <a:latin typeface="Arial" panose="020B0604020202020204" pitchFamily="34" charset="0"/>
              </a:defRPr>
            </a:lvl2pPr>
            <a:lvl3pPr marL="1143000" indent="-228600" eaLnBrk="0" hangingPunct="0">
              <a:defRPr sz="3900">
                <a:solidFill>
                  <a:schemeClr val="tx1"/>
                </a:solidFill>
                <a:latin typeface="Arial" panose="020B0604020202020204" pitchFamily="34" charset="0"/>
              </a:defRPr>
            </a:lvl3pPr>
            <a:lvl4pPr marL="1600200" indent="-228600" eaLnBrk="0" hangingPunct="0">
              <a:defRPr sz="3900">
                <a:solidFill>
                  <a:schemeClr val="tx1"/>
                </a:solidFill>
                <a:latin typeface="Arial" panose="020B0604020202020204" pitchFamily="34" charset="0"/>
              </a:defRPr>
            </a:lvl4pPr>
            <a:lvl5pPr marL="2057400" indent="-228600" eaLnBrk="0" hangingPunct="0">
              <a:defRPr sz="3900">
                <a:solidFill>
                  <a:schemeClr val="tx1"/>
                </a:solidFill>
                <a:latin typeface="Arial" panose="020B0604020202020204" pitchFamily="34" charset="0"/>
              </a:defRPr>
            </a:lvl5pPr>
            <a:lvl6pPr marL="2514600" indent="-228600" eaLnBrk="0" fontAlgn="base" hangingPunct="0">
              <a:spcBef>
                <a:spcPct val="0"/>
              </a:spcBef>
              <a:spcAft>
                <a:spcPct val="0"/>
              </a:spcAft>
              <a:defRPr sz="3900">
                <a:solidFill>
                  <a:schemeClr val="tx1"/>
                </a:solidFill>
                <a:latin typeface="Arial" panose="020B0604020202020204" pitchFamily="34" charset="0"/>
              </a:defRPr>
            </a:lvl6pPr>
            <a:lvl7pPr marL="2971800" indent="-228600" eaLnBrk="0" fontAlgn="base" hangingPunct="0">
              <a:spcBef>
                <a:spcPct val="0"/>
              </a:spcBef>
              <a:spcAft>
                <a:spcPct val="0"/>
              </a:spcAft>
              <a:defRPr sz="3900">
                <a:solidFill>
                  <a:schemeClr val="tx1"/>
                </a:solidFill>
                <a:latin typeface="Arial" panose="020B0604020202020204" pitchFamily="34" charset="0"/>
              </a:defRPr>
            </a:lvl7pPr>
            <a:lvl8pPr marL="3429000" indent="-228600" eaLnBrk="0" fontAlgn="base" hangingPunct="0">
              <a:spcBef>
                <a:spcPct val="0"/>
              </a:spcBef>
              <a:spcAft>
                <a:spcPct val="0"/>
              </a:spcAft>
              <a:defRPr sz="3900">
                <a:solidFill>
                  <a:schemeClr val="tx1"/>
                </a:solidFill>
                <a:latin typeface="Arial" panose="020B0604020202020204" pitchFamily="34" charset="0"/>
              </a:defRPr>
            </a:lvl8pPr>
            <a:lvl9pPr marL="3886200" indent="-228600" eaLnBrk="0" fontAlgn="base" hangingPunct="0">
              <a:spcBef>
                <a:spcPct val="0"/>
              </a:spcBef>
              <a:spcAft>
                <a:spcPct val="0"/>
              </a:spcAft>
              <a:defRPr sz="3900">
                <a:solidFill>
                  <a:schemeClr val="tx1"/>
                </a:solidFill>
                <a:latin typeface="Arial" panose="020B0604020202020204" pitchFamily="34" charset="0"/>
              </a:defRPr>
            </a:lvl9pPr>
          </a:lstStyle>
          <a:p>
            <a:pPr algn="ctr" eaLnBrk="1" hangingPunct="1">
              <a:defRPr/>
            </a:pPr>
            <a:r>
              <a:rPr lang="en-US" altLang="en-US" sz="4450" b="1" dirty="0">
                <a:solidFill>
                  <a:srgbClr val="C00000"/>
                </a:solidFill>
                <a:latin typeface="Times New Roman" panose="02020603050405020304" pitchFamily="18" charset="0"/>
                <a:cs typeface="Times New Roman" panose="02020603050405020304" pitchFamily="18" charset="0"/>
              </a:rPr>
              <a:t>System Architecture</a:t>
            </a:r>
            <a:endParaRPr lang="en-US" altLang="en-US" sz="4450" b="1" dirty="0">
              <a:solidFill>
                <a:srgbClr val="C00000"/>
              </a:solidFill>
              <a:latin typeface="BRH Kannada" pitchFamily="2" charset="0"/>
            </a:endParaRPr>
          </a:p>
        </p:txBody>
      </p:sp>
      <p:pic>
        <p:nvPicPr>
          <p:cNvPr id="25" name="Picture 24" descr="C:\Users\admin\Downloads\carrier_shipment_flowchart.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23746267"/>
            <a:ext cx="10913165" cy="9172132"/>
          </a:xfrm>
          <a:prstGeom prst="rect">
            <a:avLst/>
          </a:prstGeom>
          <a:noFill/>
          <a:ln>
            <a:noFill/>
          </a:ln>
        </p:spPr>
      </p:pic>
      <p:pic>
        <p:nvPicPr>
          <p:cNvPr id="5" name="Picture 4"/>
          <p:cNvPicPr>
            <a:picLocks noChangeAspect="1"/>
          </p:cNvPicPr>
          <p:nvPr/>
        </p:nvPicPr>
        <p:blipFill>
          <a:blip r:embed="rId7"/>
          <a:stretch>
            <a:fillRect/>
          </a:stretch>
        </p:blipFill>
        <p:spPr>
          <a:xfrm>
            <a:off x="12104914" y="8917479"/>
            <a:ext cx="8319551" cy="3385514"/>
          </a:xfrm>
          <a:prstGeom prst="rect">
            <a:avLst/>
          </a:prstGeom>
        </p:spPr>
      </p:pic>
      <p:pic>
        <p:nvPicPr>
          <p:cNvPr id="7" name="Picture 6"/>
          <p:cNvPicPr>
            <a:picLocks noChangeAspect="1"/>
          </p:cNvPicPr>
          <p:nvPr/>
        </p:nvPicPr>
        <p:blipFill>
          <a:blip r:embed="rId8"/>
          <a:stretch>
            <a:fillRect/>
          </a:stretch>
        </p:blipFill>
        <p:spPr>
          <a:xfrm>
            <a:off x="12104914" y="12703220"/>
            <a:ext cx="9223790" cy="4181929"/>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TotalTime>
  <Words>331</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Arial Unicode MS</vt:lpstr>
      <vt:lpstr>BRH Kannada</vt:lpstr>
      <vt:lpstr>BRH Kannada Extra</vt:lpstr>
      <vt:lpstr>Times New Roman</vt:lpstr>
      <vt:lpstr>Wingdings</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creator>Ethan Shulda</dc:creator>
  <dc:description>©MegaPrint Inc. 2009</dc:description>
  <cp:lastModifiedBy>admin</cp:lastModifiedBy>
  <cp:revision>243</cp:revision>
  <dcterms:created xsi:type="dcterms:W3CDTF">2008-12-04T00:20:37Z</dcterms:created>
  <dcterms:modified xsi:type="dcterms:W3CDTF">2024-05-02T12:08:29Z</dcterms:modified>
  <cp:category>Research Poster</cp:category>
</cp:coreProperties>
</file>