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57601" y="3736264"/>
            <a:ext cx="5257800" cy="15324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IN" sz="2400" dirty="0">
                <a:latin typeface="Trebuchet MS"/>
                <a:cs typeface="Trebuchet MS"/>
              </a:rPr>
              <a:t>Student name: Danush S</a:t>
            </a: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IN" sz="2400" dirty="0">
                <a:latin typeface="Trebuchet MS"/>
                <a:cs typeface="Trebuchet MS"/>
              </a:rPr>
              <a:t>Register no. :  421221104007</a:t>
            </a: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IN" sz="2400" dirty="0">
                <a:latin typeface="Trebuchet MS"/>
                <a:cs typeface="Trebuchet MS"/>
              </a:rPr>
              <a:t>Department:   Computer Science and </a:t>
            </a: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IN" sz="2400" dirty="0">
                <a:latin typeface="Trebuchet MS"/>
                <a:cs typeface="Trebuchet MS"/>
              </a:rPr>
              <a:t>                      Engineering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9000" y="1912220"/>
            <a:ext cx="4831968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000" b="1" dirty="0">
                <a:solidFill>
                  <a:srgbClr val="2D936B"/>
                </a:solidFill>
                <a:latin typeface="Trebuchet MS"/>
                <a:cs typeface="Trebuchet MS"/>
              </a:rPr>
              <a:t>Image Colourization using GANs</a:t>
            </a:r>
            <a:endParaRPr lang="en-IN" sz="40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F68026-1B2E-7DAF-2A39-3E833DAACF6A}"/>
              </a:ext>
            </a:extLst>
          </p:cNvPr>
          <p:cNvSpPr txBox="1"/>
          <p:nvPr/>
        </p:nvSpPr>
        <p:spPr>
          <a:xfrm>
            <a:off x="1524000" y="1828800"/>
            <a:ext cx="8305800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Quantitative Evaluation: Measure colorization accuracy using metrics such as Mean Squared Error (MSE) or Structural Similarity Index (SSIM).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Qualitative Evaluation: Showcase colorized images and compare them with ground truth colored images.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User Feedback: Gather input from end users to assess the system's usability and effectiveness.</a:t>
            </a:r>
            <a:endParaRPr lang="en-IN" sz="2400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0EB2234E-5EC3-4182-0B03-932118692A75}"/>
              </a:ext>
            </a:extLst>
          </p:cNvPr>
          <p:cNvSpPr txBox="1"/>
          <p:nvPr/>
        </p:nvSpPr>
        <p:spPr>
          <a:xfrm>
            <a:off x="3014632" y="2536886"/>
            <a:ext cx="5334000" cy="23160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400" b="1" dirty="0">
                <a:solidFill>
                  <a:srgbClr val="2D936B"/>
                </a:solidFill>
                <a:latin typeface="Trebuchet MS"/>
                <a:cs typeface="Trebuchet MS"/>
              </a:rPr>
              <a:t>Image Colourization using GANs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Trebuchet MS"/>
              <a:cs typeface="Trebuchet MS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Conversion of monochrome images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into colour images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362B54-F8BF-ED03-66E8-3EFD4A4F2DCB}"/>
              </a:ext>
            </a:extLst>
          </p:cNvPr>
          <p:cNvSpPr txBox="1"/>
          <p:nvPr/>
        </p:nvSpPr>
        <p:spPr>
          <a:xfrm>
            <a:off x="2813869" y="1507806"/>
            <a:ext cx="4953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IN" sz="2400" dirty="0">
                <a:latin typeface="+mn-lt"/>
              </a:rPr>
              <a:t>Problem Statement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IN" sz="2400" dirty="0">
                <a:latin typeface="+mn-lt"/>
              </a:rPr>
              <a:t>Project Overview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IN" sz="2400" dirty="0">
                <a:latin typeface="+mn-lt"/>
              </a:rPr>
              <a:t>End users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IN" sz="2400" dirty="0">
                <a:latin typeface="+mn-lt"/>
              </a:rPr>
              <a:t>Solutions and its value proposition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IN" sz="2400" dirty="0">
                <a:latin typeface="+mn-lt"/>
              </a:rPr>
              <a:t>WOW in my solution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IN" sz="2400" dirty="0">
                <a:latin typeface="+mn-lt"/>
              </a:rPr>
              <a:t>Modelling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IN" sz="2400" dirty="0">
                <a:latin typeface="+mn-lt"/>
              </a:rPr>
              <a:t>Results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A30424-D87C-A92B-A6B8-8FE7EB2EBD82}"/>
              </a:ext>
            </a:extLst>
          </p:cNvPr>
          <p:cNvSpPr txBox="1"/>
          <p:nvPr/>
        </p:nvSpPr>
        <p:spPr>
          <a:xfrm>
            <a:off x="2362200" y="2209800"/>
            <a:ext cx="6711131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Black and white images lack vibrancy and can be less engaging for viewers.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Manually colorizing images can be time-consuming and may not always yield accurate results.</a:t>
            </a:r>
            <a:endParaRPr lang="en-IN" sz="2400" dirty="0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491E3-1399-5577-13DF-80C9708C9446}"/>
              </a:ext>
            </a:extLst>
          </p:cNvPr>
          <p:cNvSpPr txBox="1"/>
          <p:nvPr/>
        </p:nvSpPr>
        <p:spPr>
          <a:xfrm>
            <a:off x="2362200" y="2209800"/>
            <a:ext cx="6711131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Aim: Develop an automated system using Generative Adversarial Networks (GANs) to colorize black-and-white images.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Tools: Python, deep learning libraries (such as TensorFlow or </a:t>
            </a:r>
            <a:r>
              <a:rPr lang="en-US" sz="2400" dirty="0" err="1">
                <a:latin typeface="+mn-lt"/>
              </a:rPr>
              <a:t>PyTorch</a:t>
            </a:r>
            <a:r>
              <a:rPr lang="en-US" sz="2400" dirty="0">
                <a:latin typeface="+mn-lt"/>
              </a:rPr>
              <a:t>), GAN architecture</a:t>
            </a:r>
            <a:endParaRPr lang="en-IN" sz="2400" dirty="0"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200025"/>
            <a:ext cx="9764395" cy="1122362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7E3F9-FCD3-E4B3-2D89-59AB9D104693}"/>
              </a:ext>
            </a:extLst>
          </p:cNvPr>
          <p:cNvSpPr txBox="1"/>
          <p:nvPr/>
        </p:nvSpPr>
        <p:spPr>
          <a:xfrm>
            <a:off x="2057400" y="1828800"/>
            <a:ext cx="7059204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Photographers and artists seeking to revive old black-and-white images.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Graphic designers looking to enhance the appeal of their designs.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Historical archives and museums preserving and presenting historical photographs.</a:t>
            </a:r>
            <a:endParaRPr lang="en-IN" sz="2400" dirty="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" y="16899"/>
            <a:ext cx="9764395" cy="1122362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594DB-050C-A868-A289-E5BC1BDC93FE}"/>
              </a:ext>
            </a:extLst>
          </p:cNvPr>
          <p:cNvSpPr txBox="1"/>
          <p:nvPr/>
        </p:nvSpPr>
        <p:spPr>
          <a:xfrm>
            <a:off x="1905000" y="1676400"/>
            <a:ext cx="7620000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Automated colorization reduces the manual effort and time required for colorizing images.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GANs ensure realistic and accurate colorization by learning from a dataset of colored images.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Enhances the visual appeal and engagement of black and white photographs and designs.</a:t>
            </a:r>
            <a:endParaRPr lang="en-IN" sz="2400" dirty="0"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469A9A-F543-79AF-2076-BC28A68FE2C5}"/>
              </a:ext>
            </a:extLst>
          </p:cNvPr>
          <p:cNvSpPr txBox="1"/>
          <p:nvPr/>
        </p:nvSpPr>
        <p:spPr>
          <a:xfrm>
            <a:off x="1706562" y="1828800"/>
            <a:ext cx="7467600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Realistic colorization: GANs generate colors that blend seamlessly with the image's context.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Flexibility: Users can choose different color palettes or adjust color intensity.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Scalability: The system can process a large number of images efficiently.</a:t>
            </a:r>
            <a:endParaRPr lang="en-IN" sz="2400" dirty="0"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5BC9C2-2DC3-13F9-85F5-18CF90BEA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191041"/>
            <a:ext cx="5375812" cy="5375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316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Danush Senthilkumar</dc:creator>
  <cp:lastModifiedBy>Danush Senthilkumar</cp:lastModifiedBy>
  <cp:revision>1</cp:revision>
  <dcterms:created xsi:type="dcterms:W3CDTF">2024-04-01T14:36:09Z</dcterms:created>
  <dcterms:modified xsi:type="dcterms:W3CDTF">2024-04-02T06:09:57Z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