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6D65-B151-4D28-B6C3-80075870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42BE-337A-4A44-BD58-1221F72EF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FE5D-0862-431C-99CC-B451418C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3387-0F60-4AC2-A106-F57EE9A6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6C3A-67E8-4921-B6CC-5C925AE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9CB-2BE0-4A92-A8C2-38AF9963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594E-9ADF-4F92-A8B6-118A5320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B5CE-E7F6-4FD5-A8D1-DA327495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E80E-A7AC-4701-81A8-AF0F1C5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202C-F7ED-45E4-BB9F-83C0D908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691DC-858A-4D4D-A6CE-81D23844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6D07-49D8-45EC-8D56-A10A785F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DF22-7BF5-43D8-B010-F81CE8D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75D4-F49E-4F66-AE47-0FD88E2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937D-FAED-4D22-BD79-D8D503F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E932-D3C1-4CEA-89F5-6900975F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8A1C-6DE9-4C2E-8D36-D01C4918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2670-39AF-4B5F-8217-DE91E615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C5A7-88AD-40DB-9D69-EA5225FA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6D76-5D1D-4352-8DDD-4769C8AF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4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088E-4D0F-4686-AACF-8EF35352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FA2A-B416-418A-AC8E-257F7717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B32-B854-494F-93FF-A117BEBD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0F32-96FC-4E2B-99D1-F38A264C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71AC-EBC9-46AE-AEAC-3EA6403C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AA7C-B2CF-4E74-93FB-7FB0CD65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8CD5-9A0A-428C-A219-CE0250272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C3A5-088D-4DFE-A36E-46D06089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2636-C290-4E64-A0BF-44F95C0A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F288-F8BF-4163-9B4B-4E3C81B1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E1B4-8389-4131-888F-D04EC0A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0994-D52D-478D-909E-06FA7FCB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74259-5359-48E2-B64E-8B73CE06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5446-B37B-4EDE-ACFE-3EA8E16B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08AB-BA6C-4204-8ADD-CF2A132D2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CA18-F4B6-46FA-8AC5-4C7943EA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21B50-C0E4-4112-B216-4293C0D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32A17-E180-4D86-A58B-5CE6C6D7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0E73B-9943-4F86-AA8E-8695769C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BFBB-5AF6-4B62-843B-9A6F23BE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BA4E1-95F3-4170-A650-FF4E1A3B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4D7FF-E1AC-4E74-B39E-CACD030B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6F046-3356-4E25-BB31-44DA6FD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CACE4-D3A2-477E-81A9-ECF98474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5A96-A474-4B54-8601-23C34B52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EAEC-52E4-43D4-B2A7-57501276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2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17CA-26B6-4CA7-BE48-37560317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78FB-6E40-43C7-AF0B-6FD2A64C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9CE8-17F4-413A-9D71-4B9FE5F1E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C7A8-B966-46D8-AFE0-D8002003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7D3B-DE52-4681-BEE6-AA79F24C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8103-42B1-4AD2-A2BE-BB21C13C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2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5DD5-6796-4605-BE51-9370AC4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DA51C-49D3-490B-B569-2E2B5473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7E48-8A06-4EAF-82F4-DA00D3F0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98D0-A700-4943-A939-8EDAF6A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6EED7-BDDB-4D3D-ADE8-0AF0931F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31985-2734-4DCB-A87B-91B2D3DD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9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4EEB7-C249-43A8-808D-D00545C6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1484-7DA1-4163-9782-96219D63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1EDA-4A4F-4945-B022-DE0C7CD3D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5A3A-E1E6-463B-A4ED-29AF3C724C8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1F2B-379E-4C41-B3A1-A87848EBF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176B-95F5-425E-9943-F91A9B99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1392-F7E1-46D5-A0CF-E59E35C4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39B5-DB3D-4763-BAF8-1083DCB1F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00682-9E5D-4CE7-9F26-045E5F845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B66A4-AFDD-4E08-8729-33B1F29B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ECA2-44DF-418A-9B89-FAAB551D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4A19F-7DD2-4019-9F33-5E27AACD8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032DE-AB70-4F8F-A3B8-0AA7E337C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4937-6CD7-4512-95D9-93CFD05AF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75A38-E21F-4F3A-8A83-DF97EE8AF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CFBF2-D0DA-430F-AA7B-A3515E0C4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A058-9358-467C-8A2E-2BAB2E725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767B-9012-4B92-BA7E-9BB04863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678F6-A8FD-4E6A-A670-BA9ECC95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1F06-CAB2-474B-BB74-D88C02322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D1745-002C-40F9-9603-B46459744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872BD-763D-4EE4-95F1-D5890F75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CFAB-2E64-4758-AADD-127B0F167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34DA-D3B7-4658-9238-17E8B221F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D7398-93B8-472A-901B-C20DD027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8035-37A3-4D92-A271-1223FC868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8B99-E312-4EA5-B0B8-D3BD32549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0AF8E-4F21-4D69-BB9A-526C3946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2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7136-AE13-432C-9264-59F6B1BF3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053-F90A-43FE-B284-67EBBBFEE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45D83-3D9A-4281-BCC2-AB3491E9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4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sharonLen3i@gmail.com</dc:creator>
  <cp:lastModifiedBy>sharonLen3i@gmail.com</cp:lastModifiedBy>
  <cp:revision>1</cp:revision>
  <dcterms:created xsi:type="dcterms:W3CDTF">2022-04-23T15:48:44Z</dcterms:created>
  <dcterms:modified xsi:type="dcterms:W3CDTF">2022-04-23T15:48:44Z</dcterms:modified>
</cp:coreProperties>
</file>