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p:scale>
          <a:sx n="66" d="100"/>
          <a:sy n="66" d="100"/>
        </p:scale>
        <p:origin x="150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7375860-6BDC-476F-87B3-9C4E6C630FA3}" type="datetimeFigureOut">
              <a:rPr lang="en-IN" smtClean="0"/>
              <a:t>18-07-2023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CC256F1-DDDF-40A3-A154-CC39C218B6BD}"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375860-6BDC-476F-87B3-9C4E6C630FA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375860-6BDC-476F-87B3-9C4E6C630FA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7375860-6BDC-476F-87B3-9C4E6C630FA3}"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C256F1-DDDF-40A3-A154-CC39C218B6BD}"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375860-6BDC-476F-87B3-9C4E6C630FA3}" type="datetimeFigureOut">
              <a:rPr lang="en-IN" smtClean="0"/>
              <a:t>18-07-2023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CC256F1-DDDF-40A3-A154-CC39C218B6B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7375860-6BDC-476F-87B3-9C4E6C630FA3}"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56F1-DDDF-40A3-A154-CC39C218B6BD}"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7375860-6BDC-476F-87B3-9C4E6C630FA3}"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C256F1-DDDF-40A3-A154-CC39C218B6BD}"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375860-6BDC-476F-87B3-9C4E6C630FA3}"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75860-6BDC-476F-87B3-9C4E6C630FA3}"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C256F1-DDDF-40A3-A154-CC39C218B6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375860-6BDC-476F-87B3-9C4E6C630FA3}"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C256F1-DDDF-40A3-A154-CC39C218B6BD}"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375860-6BDC-476F-87B3-9C4E6C630FA3}" type="datetimeFigureOut">
              <a:rPr lang="en-IN" smtClean="0"/>
              <a:t>18-07-2023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CC256F1-DDDF-40A3-A154-CC39C218B6BD}"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7375860-6BDC-476F-87B3-9C4E6C630FA3}" type="datetimeFigureOut">
              <a:rPr lang="en-IN" smtClean="0"/>
              <a:t>18-07-2023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CC256F1-DDDF-40A3-A154-CC39C218B6B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32040" y="4797152"/>
            <a:ext cx="4189242" cy="1680592"/>
          </a:xfrm>
        </p:spPr>
        <p:txBody>
          <a:bodyPr>
            <a:normAutofit fontScale="92500" lnSpcReduction="20000"/>
          </a:bodyPr>
          <a:lstStyle/>
          <a:p>
            <a:r>
              <a:rPr lang="en-IN" sz="1200" dirty="0">
                <a:latin typeface="Times New Roman" panose="02020603050405020304" pitchFamily="18" charset="0"/>
                <a:cs typeface="Times New Roman" panose="02020603050405020304" pitchFamily="18" charset="0"/>
              </a:rPr>
              <a:t>NAME: </a:t>
            </a:r>
            <a:r>
              <a:rPr lang="en-IN" sz="1200" dirty="0" err="1">
                <a:latin typeface="Times New Roman" panose="02020603050405020304" pitchFamily="18" charset="0"/>
                <a:cs typeface="Times New Roman" panose="02020603050405020304" pitchFamily="18" charset="0"/>
              </a:rPr>
              <a:t>Danush</a:t>
            </a:r>
            <a:r>
              <a:rPr lang="en-IN" sz="1200" dirty="0">
                <a:latin typeface="Times New Roman" panose="02020603050405020304" pitchFamily="18" charset="0"/>
                <a:cs typeface="Times New Roman" panose="02020603050405020304" pitchFamily="18" charset="0"/>
              </a:rPr>
              <a:t> S</a:t>
            </a:r>
          </a:p>
          <a:p>
            <a:r>
              <a:rPr lang="en-IN" sz="1200" dirty="0">
                <a:latin typeface="Times New Roman" panose="02020603050405020304" pitchFamily="18" charset="0"/>
                <a:cs typeface="Times New Roman" panose="02020603050405020304" pitchFamily="18" charset="0"/>
              </a:rPr>
              <a:t>DOMAIN: Front End Development</a:t>
            </a:r>
          </a:p>
          <a:p>
            <a:r>
              <a:rPr lang="en-IN" sz="1200" dirty="0">
                <a:latin typeface="Times New Roman" panose="02020603050405020304" pitchFamily="18" charset="0"/>
                <a:cs typeface="Times New Roman" panose="02020603050405020304" pitchFamily="18" charset="0"/>
              </a:rPr>
              <a:t>EMAIL ID:</a:t>
            </a:r>
          </a:p>
          <a:p>
            <a:r>
              <a:rPr lang="en-IN" sz="1200" dirty="0">
                <a:latin typeface="Times New Roman" panose="02020603050405020304" pitchFamily="18" charset="0"/>
                <a:cs typeface="Times New Roman" panose="02020603050405020304" pitchFamily="18" charset="0"/>
              </a:rPr>
              <a:t>danush.s2020@kgkite.ac.in</a:t>
            </a:r>
          </a:p>
          <a:p>
            <a:r>
              <a:rPr lang="en-IN" sz="1200" dirty="0">
                <a:latin typeface="Times New Roman" panose="02020603050405020304" pitchFamily="18" charset="0"/>
                <a:cs typeface="Times New Roman" panose="02020603050405020304" pitchFamily="18" charset="0"/>
              </a:rPr>
              <a:t>danushs3200@gmail.com</a:t>
            </a:r>
          </a:p>
          <a:p>
            <a:r>
              <a:rPr lang="en-IN" sz="1200" dirty="0">
                <a:latin typeface="Times New Roman" panose="02020603050405020304" pitchFamily="18" charset="0"/>
                <a:cs typeface="Times New Roman" panose="02020603050405020304" pitchFamily="18" charset="0"/>
              </a:rPr>
              <a:t>CONTACT:</a:t>
            </a:r>
            <a:r>
              <a:rPr lang="en-US" sz="1200" dirty="0">
                <a:latin typeface="Times New Roman" panose="02020603050405020304" pitchFamily="18" charset="0"/>
                <a:cs typeface="Times New Roman" panose="02020603050405020304" pitchFamily="18" charset="0"/>
              </a:rPr>
              <a:t> 9500832600</a:t>
            </a:r>
            <a:endParaRPr lang="en-IN" sz="1200" dirty="0">
              <a:latin typeface="Times New Roman" panose="02020603050405020304" pitchFamily="18" charset="0"/>
              <a:cs typeface="Times New Roman" panose="02020603050405020304" pitchFamily="18" charset="0"/>
            </a:endParaRPr>
          </a:p>
          <a:p>
            <a:r>
              <a:rPr lang="en-IN" dirty="0"/>
              <a:t> </a:t>
            </a:r>
          </a:p>
        </p:txBody>
      </p:sp>
      <p:sp>
        <p:nvSpPr>
          <p:cNvPr id="2" name="Title 1"/>
          <p:cNvSpPr>
            <a:spLocks noGrp="1"/>
          </p:cNvSpPr>
          <p:nvPr>
            <p:ph type="ctrTitle"/>
          </p:nvPr>
        </p:nvSpPr>
        <p:spPr/>
        <p:txBody>
          <a:bodyPr>
            <a:noAutofit/>
          </a:bodyPr>
          <a:lstStyle/>
          <a:p>
            <a:r>
              <a:rPr lang="en-US" sz="3200" b="1" i="0" u="none" strike="noStrike" baseline="0" dirty="0">
                <a:solidFill>
                  <a:schemeClr val="bg1"/>
                </a:solidFill>
                <a:latin typeface="CIDFont+F4"/>
              </a:rPr>
              <a:t>Brrrgrrr - A online website that sells burgers.</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9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quarter" idx="1"/>
          </p:nvPr>
        </p:nvSpPr>
        <p:spPr/>
        <p:txBody>
          <a:bodyPr>
            <a:normAutofit/>
          </a:bodyPr>
          <a:lstStyle/>
          <a:p>
            <a:pPr marL="0" indent="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Brrrgrrr is an innovative online platform that redefines the way burgers are ordered and customized. In a world where individual preferences and dietary restrictions are becoming increasingly important, Brrrgrrr aims to provide a solution that goes beyond the limitations of pre-designed burger options. By offering users the ability to not only customize their burgers by adding or removing ingredients but also create their own burger combinations, Brrrgrrr empowers customers to unleash their creativity and personalize their culinary experience.</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23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00"/>
            <a:ext cx="7772400" cy="1143000"/>
          </a:xfrm>
        </p:spPr>
        <p:txBody>
          <a:bodyPr>
            <a:normAutofit/>
          </a:bodyPr>
          <a:lstStyle/>
          <a:p>
            <a:r>
              <a:rPr lang="en-IN" sz="2400" dirty="0">
                <a:latin typeface="Times New Roman" panose="02020603050405020304" pitchFamily="18" charset="0"/>
                <a:cs typeface="Times New Roman" panose="02020603050405020304" pitchFamily="18" charset="0"/>
              </a:rPr>
              <a:t>EXISTING METHODS AND PROPOSED METHOD</a:t>
            </a:r>
          </a:p>
        </p:txBody>
      </p:sp>
      <p:sp>
        <p:nvSpPr>
          <p:cNvPr id="3" name="Content Placeholder 2"/>
          <p:cNvSpPr>
            <a:spLocks noGrp="1"/>
          </p:cNvSpPr>
          <p:nvPr>
            <p:ph sz="quarter" idx="1"/>
          </p:nvPr>
        </p:nvSpPr>
        <p:spPr>
          <a:xfrm>
            <a:off x="827584" y="979300"/>
            <a:ext cx="7772400" cy="5618052"/>
          </a:xfrm>
        </p:spPr>
        <p:txBody>
          <a:bodyPr>
            <a:normAutofit/>
          </a:bodyPr>
          <a:lstStyle/>
          <a:p>
            <a:pPr>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method employed by Brrrgrrr involves presenting users with a pre-determined set of burger options and allowing them to select their desired ingredients. Users can choose from a list of ingredients and add or remove them to customize their burgers. While this approach provides some level of customization, it may not cater to users who have specific preferences or dietary restrictions. Moreover, the lack of flexibility in the existing method limits the potential for creativity and personalization.</a:t>
            </a:r>
          </a:p>
          <a:p>
            <a:pP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proposed method for Brrrgrrr introduces a more flexible and user-centric approach. The new architecture involves utilizing arrays to store the available ingredients and user-selected ingredients. The website interface will provide users with a comprehensive list of ingredients, from which they can select or deselect items to customize their burgers. Additionally, users will have the option to create their own burger by selecting ingredients from the available stock. This new method promotes creativity, personalization, and ensures that customers can tailor their burgers to their specific preferences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918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68B985-7591-FC4C-371B-DF9FAFA6C210}"/>
              </a:ext>
            </a:extLst>
          </p:cNvPr>
          <p:cNvSpPr>
            <a:spLocks noGrp="1"/>
          </p:cNvSpPr>
          <p:nvPr>
            <p:ph type="title"/>
          </p:nvPr>
        </p:nvSpPr>
        <p:spPr/>
        <p:txBody>
          <a:bodyPr/>
          <a:lstStyle/>
          <a:p>
            <a:r>
              <a:rPr lang="en-US" dirty="0"/>
              <a:t>METHODOLOGY</a:t>
            </a:r>
            <a:endParaRPr lang="en-IN" dirty="0"/>
          </a:p>
        </p:txBody>
      </p:sp>
      <p:sp>
        <p:nvSpPr>
          <p:cNvPr id="7" name="Content Placeholder 6">
            <a:extLst>
              <a:ext uri="{FF2B5EF4-FFF2-40B4-BE49-F238E27FC236}">
                <a16:creationId xmlns:a16="http://schemas.microsoft.com/office/drawing/2014/main" id="{F25ADF04-4BF5-B5CE-8212-BC35CA8FD343}"/>
              </a:ext>
            </a:extLst>
          </p:cNvPr>
          <p:cNvSpPr>
            <a:spLocks noGrp="1"/>
          </p:cNvSpPr>
          <p:nvPr>
            <p:ph sz="quarter" idx="1"/>
          </p:nvPr>
        </p:nvSpPr>
        <p:spPr/>
        <p:txBody>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methodology for implementing the proposed method involves the following steps: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Defining an array to store the available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Creating a user interface with checkboxes or buttons for each ingredient.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Using DOM manipulation techniques to update the selected ingredients array based on user interactions.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Implementing higher-order functions to handle the customization logic and dynamically generate the burger based on the selected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Providing a user-friendly interface that allows users to save, review, and order their customized or created burgers.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403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374F55-9238-F6EC-7182-93430B11FAF9}"/>
              </a:ext>
            </a:extLst>
          </p:cNvPr>
          <p:cNvSpPr>
            <a:spLocks noGrp="1"/>
          </p:cNvSpPr>
          <p:nvPr>
            <p:ph type="title"/>
          </p:nvPr>
        </p:nvSpPr>
        <p:spPr/>
        <p:txBody>
          <a:bodyPr/>
          <a:lstStyle/>
          <a:p>
            <a:r>
              <a:rPr lang="en-US" dirty="0"/>
              <a:t>IMPLEMENTATION</a:t>
            </a:r>
            <a:endParaRPr lang="en-IN" dirty="0"/>
          </a:p>
        </p:txBody>
      </p:sp>
      <p:sp>
        <p:nvSpPr>
          <p:cNvPr id="7" name="Content Placeholder 6">
            <a:extLst>
              <a:ext uri="{FF2B5EF4-FFF2-40B4-BE49-F238E27FC236}">
                <a16:creationId xmlns:a16="http://schemas.microsoft.com/office/drawing/2014/main" id="{5C7EE01F-E94B-6FDE-2123-F08B94025416}"/>
              </a:ext>
            </a:extLst>
          </p:cNvPr>
          <p:cNvSpPr>
            <a:spLocks noGrp="1"/>
          </p:cNvSpPr>
          <p:nvPr>
            <p:ph sz="quarter" idx="1"/>
          </p:nvPr>
        </p:nvSpPr>
        <p:spPr/>
        <p:txBody>
          <a:bodyPr>
            <a:normAutofit fontScale="92500" lnSpcReduction="10000"/>
          </a:bodyPr>
          <a:lstStyle/>
          <a:p>
            <a:pPr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implementation of Brrrgrrr's new method involves a meticulous process to ensure a seamless and user-friendly burger customization experience. The website utilizes arrays to efficiently store and manage the available ingredients and the user-selected ingredients. Through DOM manipulation techniques, the user interface dynamically updates in response to user interactions, providing real-time feedback and visual representation of the selected ingredients.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enable the customization logic, higher-order functions are employed, allowing for efficient processing of the selected ingredients and generating the customized burgers on the fly. These functions handle tasks such as filtering the ingredients array, calculating the total price based on the selected items, and dynamically generating the burger representation in the interface.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During the implementation phase, care is taken to ensure ES6 compatibility, leveraging modern JavaScript features to enhance performance, readability, and maintainability. This includes using arrow functions, template literals, spread syntax, and other ES6 capabilities that streamline the codebase and improve development efficiency.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35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AND HARDWARE REQUIREMENTS</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HTML,CSS AND JAVASCRIPT.</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Any Browser Compatible For Windows.</a:t>
            </a:r>
          </a:p>
          <a:p>
            <a:pPr lvl="3"/>
            <a:r>
              <a:rPr lang="en-IN" sz="2100" dirty="0">
                <a:latin typeface="Times New Roman" panose="02020603050405020304" pitchFamily="18" charset="0"/>
                <a:cs typeface="Times New Roman" panose="02020603050405020304" pitchFamily="18" charset="0"/>
              </a:rPr>
              <a:t>Any Programming Environment</a:t>
            </a:r>
          </a:p>
          <a:p>
            <a:pPr lvl="3"/>
            <a:r>
              <a:rPr lang="en-US" dirty="0">
                <a:latin typeface="Times New Roman" panose="02020603050405020304" pitchFamily="18" charset="0"/>
                <a:cs typeface="Times New Roman" panose="02020603050405020304" pitchFamily="18" charset="0"/>
              </a:rPr>
              <a:t>ES6 compatible. </a:t>
            </a:r>
            <a:endParaRPr lang="en-IN"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Processor: Intel core i5 or above.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64-bit, quad-core, 2.5 GHz minimum per core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Ram: 4 GB or more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Hard disk: 10 GB of available space or more.</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Display: Dual XGA (1024 x 768) or higher resolution monitors</a:t>
            </a:r>
            <a:endParaRPr lang="en-IN" sz="1600"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Operating system: Windows</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91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quarter" idx="1"/>
          </p:nvPr>
        </p:nvSpPr>
        <p:spPr/>
        <p:txBody>
          <a:bodyPr>
            <a:normAutofit fontScale="92500"/>
          </a:bodyPr>
          <a:lstStyle/>
          <a:p>
            <a:pPr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Brrrgrrr introduces a refreshing approach to online burger customization with its array-based ingredient management, DOM manipulation, ES6 compatibility, and higher-order functions. The website's innovative architecture empowers users to create personalized burger experiences that cater to their unique tastes and preferences. By offering a wide range of ingredients and the freedom to mix and match them, Brrrgrrr fosters creativity, encourages exploration, and provides a delightful journey for burger enthusiasts.</a:t>
            </a:r>
          </a:p>
          <a:p>
            <a:pPr algn="just">
              <a:lnSpc>
                <a:spcPct val="107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implementation of Brrrgrrr's new method ensures a user-friendly interface that allows customers to effortlessly customize their burgers or create their own culinary masterpieces. The dynamic nature of the website, powered by DOM manipulation and higher-order functions, facilitates real-time updates, seamless burger generation, and accurate pricing calculations. Customers can now enjoy a truly personalized burger experience, where they are no longer limited to pre-determined options but have the freedom to craft their perfect burger to suit their preferences.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701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2852936"/>
            <a:ext cx="8229600" cy="4525963"/>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783182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TotalTime>
  <Words>820</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CIDFont+F4</vt:lpstr>
      <vt:lpstr>Franklin Gothic Book</vt:lpstr>
      <vt:lpstr>Perpetua</vt:lpstr>
      <vt:lpstr>Times New Roman</vt:lpstr>
      <vt:lpstr>Wingdings</vt:lpstr>
      <vt:lpstr>Wingdings 2</vt:lpstr>
      <vt:lpstr>Equity</vt:lpstr>
      <vt:lpstr>Brrrgrrr - A online website that sells burgers.</vt:lpstr>
      <vt:lpstr>INTRODUCTION</vt:lpstr>
      <vt:lpstr>EXISTING METHODS AND PROPOSED METHOD</vt:lpstr>
      <vt:lpstr>METHODOLOGY</vt:lpstr>
      <vt:lpstr>IMPLEMENTATION</vt:lpstr>
      <vt:lpstr>SOFTWARE AND HARDWARE 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DISEASE USING MACHINE LEARNING ALGORITHMS(CLASSIFICATION AND REGRESSION TECHNIQUES</dc:title>
  <dc:creator>ASUS</dc:creator>
  <cp:lastModifiedBy>DANUSH S</cp:lastModifiedBy>
  <cp:revision>10</cp:revision>
  <dcterms:created xsi:type="dcterms:W3CDTF">2023-07-11T07:57:48Z</dcterms:created>
  <dcterms:modified xsi:type="dcterms:W3CDTF">2023-07-18T16:05:16Z</dcterms:modified>
</cp:coreProperties>
</file>