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2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4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8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7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5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6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D1FB-6568-45F2-BF1E-E7B22A84977F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54D2-EA71-46A0-9765-4AC21C6D8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32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Classical Monte Carlo analysis </a:t>
            </a:r>
            <a:r>
              <a:rPr lang="en-GB" dirty="0" smtClean="0"/>
              <a:t>/Description </a:t>
            </a:r>
            <a:r>
              <a:rPr lang="en-GB" dirty="0" smtClean="0"/>
              <a:t>(Areas </a:t>
            </a:r>
            <a:r>
              <a:rPr lang="en-GB" dirty="0" smtClean="0"/>
              <a:t>of </a:t>
            </a:r>
            <a:r>
              <a:rPr lang="en-GB" dirty="0" smtClean="0"/>
              <a:t>improvement + Bottlenecks)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2" y="3820807"/>
            <a:ext cx="9144000" cy="1101436"/>
          </a:xfrm>
        </p:spPr>
        <p:txBody>
          <a:bodyPr/>
          <a:lstStyle/>
          <a:p>
            <a:r>
              <a:rPr lang="en-GB" dirty="0" smtClean="0"/>
              <a:t>Phase-1 implementation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" y="643741"/>
            <a:ext cx="2576945" cy="12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in classical Monte Carlo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Deterministic model description of the problem :We build a deterministic model description of the problem statement (That uses the best case input parameters)</a:t>
            </a:r>
          </a:p>
          <a:p>
            <a:r>
              <a:rPr lang="en-GB" dirty="0" smtClean="0"/>
              <a:t>Input distribution identification :We need to add risk parameters into the 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05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Classical Monte Carlo analysis /Description (Areas of improvement + Bottlenecks)</vt:lpstr>
      <vt:lpstr>Steps in classical Monte Carlo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Monte Carlo analysis (Areas of improvement)</dc:title>
  <dc:creator>Microsoft account</dc:creator>
  <cp:lastModifiedBy>Microsoft account</cp:lastModifiedBy>
  <cp:revision>7</cp:revision>
  <dcterms:created xsi:type="dcterms:W3CDTF">2025-01-19T08:53:30Z</dcterms:created>
  <dcterms:modified xsi:type="dcterms:W3CDTF">2025-01-31T18:19:45Z</dcterms:modified>
</cp:coreProperties>
</file>