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330" y="-538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2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Crop and Fertilizer Recommendation System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=""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5-02-09 2358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076" y="1828800"/>
            <a:ext cx="6516299" cy="4642578"/>
          </a:xfrm>
          <a:prstGeom prst="rect">
            <a:avLst/>
          </a:prstGeom>
        </p:spPr>
      </p:pic>
      <p:pic>
        <p:nvPicPr>
          <p:cNvPr id="5" name="Picture 4" descr="Screenshot 2025-02-09 235750.png"/>
          <p:cNvPicPr>
            <a:picLocks noChangeAspect="1"/>
          </p:cNvPicPr>
          <p:nvPr/>
        </p:nvPicPr>
        <p:blipFill>
          <a:blip r:embed="rId3"/>
          <a:srcRect r="36071"/>
          <a:stretch>
            <a:fillRect/>
          </a:stretch>
        </p:blipFill>
        <p:spPr>
          <a:xfrm>
            <a:off x="220559" y="1347917"/>
            <a:ext cx="4779705" cy="33056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2270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182" y="1736203"/>
            <a:ext cx="9769033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🚀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Crop &amp; Fertilizer Recommendation System enhances agricultural productivity by leveraging machine learning to provide data-driven insights.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🌱 It helps farmers make informed decisions, leading to better crop yield, efficient resource utilization, and sustainable farming practices.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✅ This solution has the potential to revolutionize modern agriculture, ensuring higher efficiency and profitability while minimizing environmental impact.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937" y="1371599"/>
            <a:ext cx="6998677" cy="448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85000"/>
              <a:buFont typeface="Wingdings" pitchFamily="2" charset="2"/>
              <a:buChar char="q"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the importance of precision agriculture in optimizing crop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yield.</a:t>
            </a:r>
          </a:p>
          <a:p>
            <a:pPr>
              <a:lnSpc>
                <a:spcPct val="150000"/>
              </a:lnSpc>
              <a:buSzPct val="85000"/>
              <a:buFont typeface="Wingdings" pitchFamily="2" charset="2"/>
              <a:buChar char="q"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Analyze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key soil parameters (Nitrogen, Phosphorus, Potassium, pH, etc.) to recommend the best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crops.</a:t>
            </a:r>
          </a:p>
          <a:p>
            <a:pPr>
              <a:lnSpc>
                <a:spcPct val="150000"/>
              </a:lnSpc>
              <a:buSzPct val="85000"/>
              <a:buFont typeface="Wingdings" pitchFamily="2" charset="2"/>
              <a:buChar char="q"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machine learning models for intelligent fertilizer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recommendations.</a:t>
            </a:r>
          </a:p>
          <a:p>
            <a:pPr>
              <a:lnSpc>
                <a:spcPct val="150000"/>
              </a:lnSpc>
              <a:buSzPct val="85000"/>
              <a:buFont typeface="Wingdings" pitchFamily="2" charset="2"/>
              <a:buChar char="q"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Enhance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decision-making for farmers by providing data-driven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insights.</a:t>
            </a:r>
          </a:p>
          <a:p>
            <a:pPr>
              <a:lnSpc>
                <a:spcPct val="150000"/>
              </a:lnSpc>
              <a:buSzPct val="85000"/>
              <a:buFont typeface="Wingdings" pitchFamily="2" charset="2"/>
              <a:buChar char="q"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Develop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an automated recommendation system to improve productivity and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sustainability.</a:t>
            </a:r>
          </a:p>
          <a:p>
            <a:pPr>
              <a:lnSpc>
                <a:spcPct val="150000"/>
              </a:lnSpc>
              <a:buSzPct val="85000"/>
              <a:buFont typeface="Wingdings" pitchFamily="2" charset="2"/>
              <a:buChar char="q"/>
            </a:pP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Utilize </a:t>
            </a:r>
            <a:r>
              <a:rPr lang="en-US" sz="1750" dirty="0" smtClean="0">
                <a:latin typeface="Times New Roman" pitchFamily="18" charset="0"/>
                <a:cs typeface="Times New Roman" pitchFamily="18" charset="0"/>
              </a:rPr>
              <a:t>data visualization and predictive analytics for better agricultural practices.</a:t>
            </a:r>
            <a:endParaRPr lang="en-US" sz="175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213163"/>
                </a:solidFill>
              </a:rPr>
              <a:t>Tools</a:t>
            </a:r>
            <a:r>
              <a:rPr lang="en-IN" sz="2000" b="1" dirty="0" smtClean="0">
                <a:solidFill>
                  <a:srgbClr val="213163"/>
                </a:solidFill>
              </a:rPr>
              <a:t> </a:t>
            </a:r>
            <a:r>
              <a:rPr lang="en-IN" sz="2000" b="1" dirty="0">
                <a:solidFill>
                  <a:srgbClr val="213163"/>
                </a:solidFill>
              </a:rPr>
              <a:t>and Technology used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486" y="1828800"/>
            <a:ext cx="9601200" cy="224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🔹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Programming Languages: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Python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🔹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Libraries &amp; Frameworks: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Pandas,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-learn,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🔹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Machine Learning Models: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Decision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🔹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Preprocessing: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StandardScaler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Label Encoding, Feature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🔹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Development Tools: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Notebook,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Visual Studio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2623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693" y="1433146"/>
            <a:ext cx="11614638" cy="565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📌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Data Collection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Gathered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crop and fertilizer datasets from reliable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sources.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Preprocessed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data by handling missing values and normalizing features.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📌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Feature Engineering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Selected key parameters like Nitrogen, Phosphorus, Potassium (NPK), temperature, humidity, and soil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type.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Encoded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categorical variables for model compatibility.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📌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Model Training &amp; Evaluation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Implemented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Decision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Tree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crop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recommendation.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StandardScaler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for feature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normalization.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Evaluated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models using accuracy, precision, and recall.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📌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Fertilizer Recommendation System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Applied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classification techniques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to suggest the best fertilizer based on soil and crop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conditions.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Compared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multiple algorithms to optimize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740877"/>
            <a:ext cx="10207869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🚜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Agricultural Challenges:</a:t>
            </a:r>
          </a:p>
          <a:p>
            <a:pPr>
              <a:lnSpc>
                <a:spcPct val="200000"/>
              </a:lnSpc>
              <a:buSzPct val="85000"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Farmers struggle to choose the right crop based on soil and weather.</a:t>
            </a:r>
          </a:p>
          <a:p>
            <a:pPr>
              <a:lnSpc>
                <a:spcPct val="200000"/>
              </a:lnSpc>
              <a:buSzPct val="85000"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Incorrect fertilizer use leads to low yield and soil degradation.</a:t>
            </a:r>
          </a:p>
          <a:p>
            <a:pPr>
              <a:lnSpc>
                <a:spcPct val="200000"/>
              </a:lnSpc>
              <a:buSzPct val="85000"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data-driven system to improve decision-making.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90346"/>
            <a:ext cx="10902462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🌱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AI-Powered Crop &amp; Fertilizer Recommendation System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 to predict the best crop for given soil and weather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conditions.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Recommends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optimal fertilizer based on soil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nutrients.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yield, reduces waste, and promotes sustainable farming.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 descr="Screenshot 2025-02-09 2358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14" y="1549327"/>
            <a:ext cx="4758220" cy="4776381"/>
          </a:xfrm>
          <a:prstGeom prst="rect">
            <a:avLst/>
          </a:prstGeom>
        </p:spPr>
      </p:pic>
      <p:pic>
        <p:nvPicPr>
          <p:cNvPr id="9" name="Picture 8" descr="Screenshot 2025-02-09 2358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27" y="1412784"/>
            <a:ext cx="4907665" cy="4913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25-02-09 2358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9" y="1507353"/>
            <a:ext cx="5495876" cy="4109224"/>
          </a:xfrm>
          <a:prstGeom prst="rect">
            <a:avLst/>
          </a:prstGeom>
        </p:spPr>
      </p:pic>
      <p:pic>
        <p:nvPicPr>
          <p:cNvPr id="7" name="Picture 6" descr="Screenshot 2025-02-09 235847.png"/>
          <p:cNvPicPr>
            <a:picLocks noChangeAspect="1"/>
          </p:cNvPicPr>
          <p:nvPr/>
        </p:nvPicPr>
        <p:blipFill>
          <a:blip r:embed="rId3"/>
          <a:srcRect t="1704"/>
          <a:stretch>
            <a:fillRect/>
          </a:stretch>
        </p:blipFill>
        <p:spPr>
          <a:xfrm>
            <a:off x="6066667" y="1574157"/>
            <a:ext cx="5554315" cy="4045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2-09 2357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49" y="866565"/>
            <a:ext cx="7497222" cy="56110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51</TotalTime>
  <Words>362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DANUSHIYA P</cp:lastModifiedBy>
  <cp:revision>9</cp:revision>
  <dcterms:created xsi:type="dcterms:W3CDTF">2024-12-31T09:40:01Z</dcterms:created>
  <dcterms:modified xsi:type="dcterms:W3CDTF">2025-02-09T18:37:26Z</dcterms:modified>
</cp:coreProperties>
</file>