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E573-AF19-081E-1BB5-A06D60576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A3D1-855A-33F6-3907-48F79F5BE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EF45-3ECF-CF50-73DD-F4C1971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4A0F-ED9A-DA98-7911-5EE1BE4E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9165-E1EB-8D34-7856-7F130D14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A305-680B-5DBF-4E2F-9C7FF95C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E994B-CE63-75F0-DB5A-87EBDA5F9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2105-AD44-102F-43C6-1D2F4ACD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9E90B-273E-3AFD-49A4-10FE016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2C20-12E9-A9B6-9BE6-1095D75A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A31DC-49F5-D89B-2DFB-F65BAEB41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0B1ED-D681-FC03-A631-E51C26150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4D8C-B80F-13E8-CC71-5DA200EB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0C30-CF0D-B3DD-6BCA-F81ECB98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92AA-029E-794E-658E-FB6B5E2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CC92-6D5A-1A31-276E-6AAAFFD6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6E44-A3E6-F0E8-5611-C10D5217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6063-9717-AC96-210B-A7EB13F6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45CD-0BC7-DB15-4F77-0B09209E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8CEB-499C-4512-1B31-329353A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56BD-847A-4CB2-CC10-8E72981F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156C-5C5A-ACD6-7635-E279679A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868C-67C1-F81C-93CC-41CB281D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E304-473A-73C2-5BA4-FEE2B7FE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52D0-593D-C1ED-3F9F-A2A864B7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B92B-F203-80AA-D540-166CED02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DAD9-DAF1-C1FC-C974-3FBA5682F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C044A-7F5B-0F32-8CEF-4F2E1267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8082-9739-2517-6BF5-1B75415B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791BE-6BA1-8E58-D365-7D7AFD4B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9E89-F043-7211-4234-0504D027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20ED-6E31-6B65-32C6-C2E862FE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E478-F74B-70CE-5EC6-8B711B98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0428B-55BF-F093-06EA-95AB35A7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AD5C9-9599-C891-C464-EA4AAED6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83634-9E97-E0BB-E87E-A737CA063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9BE9E-902D-549F-FD74-A8C1B2C6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EDE71-B90D-798C-A262-E1FFB69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B615E-F355-E25E-6588-94B7B01F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CF8D-4CAA-C1ED-F1FE-3E16B4D8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56DFE-4C42-7B74-CFE6-B5C1340D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634E-9D1B-92AD-A515-93643BFC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8FB5C-657B-7EB3-74FE-AA5FCE14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0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DB7BB-8210-6C72-D9B9-57AE3A9E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D746D-FE4C-996C-212F-B5A41334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178C-09C1-7056-4FDD-45DBD55D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D099-D41E-296D-AEF9-0CC12755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0A08-FB6E-23F5-3982-64B17EBD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2B3F2-0E04-4998-88C4-BCCE2404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72A4-A1E0-D413-8CF6-3A534D6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3353-272B-9C1A-92D8-23718D1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AEA14-11DF-DD8E-8FBA-5A7A699A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CDF-3299-B02E-27D4-E19C9B8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E597E-2787-024B-5029-43DC7A16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68B3B-F66E-0289-D6AA-B357EA51F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41D8-9C6D-6A6B-94D1-57510D99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43CB-F31F-5D76-5BD3-20294FCC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04AF-A43A-034F-999E-A2C7479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3BEA1-C47E-CA08-00C6-BAEC3ED4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F768-82C9-CD60-32F5-1C1B0CFC6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4686-5FF7-B9B5-A83D-DC1B0B467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DCC6-FC13-4EA7-A07B-EE2732FDEB1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4325-1BF5-C3D0-67CB-CC2DD00A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CFB0-0231-0DDE-7DB1-79F4334A8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DDA0-995E-43D6-9545-C901E23BF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15747-BA2D-2967-072C-ED7E039179BE}"/>
              </a:ext>
            </a:extLst>
          </p:cNvPr>
          <p:cNvSpPr txBox="1"/>
          <p:nvPr/>
        </p:nvSpPr>
        <p:spPr>
          <a:xfrm>
            <a:off x="5033319" y="1560251"/>
            <a:ext cx="212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ARROW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AC3ED-3DF5-A4D2-04FA-F56FD9BA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30" y="2188047"/>
            <a:ext cx="8426340" cy="455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A0906-6550-3C2F-D74F-65BDB6B60FCB}"/>
              </a:ext>
            </a:extLst>
          </p:cNvPr>
          <p:cNvSpPr txBox="1"/>
          <p:nvPr/>
        </p:nvSpPr>
        <p:spPr>
          <a:xfrm>
            <a:off x="1777495" y="279945"/>
            <a:ext cx="8637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UNVEILING MARKET INSIGHTS ANALYING SPENDING BEHAVIOUR</a:t>
            </a:r>
            <a:endParaRPr lang="en-US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86775B-FB9E-FD57-EA47-37CB3F248684}"/>
              </a:ext>
            </a:extLst>
          </p:cNvPr>
          <p:cNvSpPr txBox="1"/>
          <p:nvPr/>
        </p:nvSpPr>
        <p:spPr>
          <a:xfrm>
            <a:off x="4662616" y="135925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BAR AND AREA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22F0E-ADB5-38D6-977A-45BA5677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27" y="1088477"/>
            <a:ext cx="8664146" cy="46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2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946AD-D054-7DBB-6B24-80D5AB7411E6}"/>
              </a:ext>
            </a:extLst>
          </p:cNvPr>
          <p:cNvSpPr txBox="1"/>
          <p:nvPr/>
        </p:nvSpPr>
        <p:spPr>
          <a:xfrm>
            <a:off x="4866503" y="123568"/>
            <a:ext cx="245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BUTTERFLY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869BF-C226-F63C-6A22-A08BD31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21" y="1305450"/>
            <a:ext cx="7860957" cy="42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5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EA3D4-64AD-6FFC-87E3-4753F22AC78F}"/>
              </a:ext>
            </a:extLst>
          </p:cNvPr>
          <p:cNvSpPr txBox="1"/>
          <p:nvPr/>
        </p:nvSpPr>
        <p:spPr>
          <a:xfrm>
            <a:off x="4928286" y="160638"/>
            <a:ext cx="2335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LOLLIPOP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04267-3FEC-189B-2CB8-3708C7BB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412" y="1252829"/>
            <a:ext cx="8013175" cy="43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1D23CA-5E30-3156-74EC-1E06492F1C00}"/>
              </a:ext>
            </a:extLst>
          </p:cNvPr>
          <p:cNvSpPr txBox="1"/>
          <p:nvPr/>
        </p:nvSpPr>
        <p:spPr>
          <a:xfrm>
            <a:off x="5317524" y="148281"/>
            <a:ext cx="155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PIE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C4AE2-ACF6-F6CC-74EF-82EB2F22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32" y="1272647"/>
            <a:ext cx="8004335" cy="43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9E051-7667-B2CF-1DA2-6AF4E22FAB3F}"/>
              </a:ext>
            </a:extLst>
          </p:cNvPr>
          <p:cNvSpPr txBox="1"/>
          <p:nvPr/>
        </p:nvSpPr>
        <p:spPr>
          <a:xfrm>
            <a:off x="4965357" y="185352"/>
            <a:ext cx="226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POLYGEN CHART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9383F-7DFA-1FF1-9C7F-7F4D4677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00" y="1278825"/>
            <a:ext cx="7981400" cy="43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C025D-B531-3348-6530-2DB7B363F493}"/>
              </a:ext>
            </a:extLst>
          </p:cNvPr>
          <p:cNvSpPr txBox="1"/>
          <p:nvPr/>
        </p:nvSpPr>
        <p:spPr>
          <a:xfrm>
            <a:off x="5261919" y="135924"/>
            <a:ext cx="166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DASHBOARD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3B11-0400-D8E1-C9C3-A5B43245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34" y="1101974"/>
            <a:ext cx="10364731" cy="46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F29B0-6CF3-A5EC-3FE3-F04CDCF99678}"/>
              </a:ext>
            </a:extLst>
          </p:cNvPr>
          <p:cNvSpPr txBox="1"/>
          <p:nvPr/>
        </p:nvSpPr>
        <p:spPr>
          <a:xfrm>
            <a:off x="5601730" y="123568"/>
            <a:ext cx="98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Gautami" panose="020B0502040204020203" pitchFamily="34" charset="0"/>
              </a:rPr>
              <a:t>STORY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FBE2F-98D4-2429-83CD-B016FCFF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22337"/>
            <a:ext cx="9144000" cy="501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tinkudg7@gmail.com</dc:creator>
  <cp:lastModifiedBy>tinkudg7@gmail.com</cp:lastModifiedBy>
  <cp:revision>10</cp:revision>
  <cp:lastPrinted>2023-10-06T02:36:35Z</cp:lastPrinted>
  <dcterms:created xsi:type="dcterms:W3CDTF">2023-10-06T02:25:33Z</dcterms:created>
  <dcterms:modified xsi:type="dcterms:W3CDTF">2023-10-06T04:17:21Z</dcterms:modified>
</cp:coreProperties>
</file>