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4105"/>
    <a:srgbClr val="8A7D1E"/>
    <a:srgbClr val="D5AA0D"/>
    <a:srgbClr val="FE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0423-F7B5-A22D-21F7-5CA13B0F1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113E8-3450-5AF8-2CA9-174962699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E34C-7012-06CD-7410-B6243FDE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B437-FFAF-083E-36A0-55FD23074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9EC4B-DA92-1E4A-11B3-0842A752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46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E347-2BBD-AF42-E1F6-172D0F69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2ED91-A1D4-51A0-E588-5FC70CA98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EEF60-9542-D731-7BF5-968F3C9C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19D8-E948-FEE3-FAEB-430BB151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A785E-CCEA-7D01-C3FF-EBB37639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79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9DC2C9-592C-5880-0C7B-5D278BE5C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A659F-BDD8-020D-2687-1FC312511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BD5E3-06D0-7776-E5AA-9A6D544F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769B1-5B37-E097-C226-B7C84747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A1628-10B1-C64E-316C-849954BE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2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EBB2-92E2-1120-6313-6C0CA97A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F1813-7DDD-3840-F77C-7B18BCC8E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4C01-AA51-7FF8-EF98-154FA8D1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6E711-DF96-FFA6-FFD3-C59D0F3F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62789-9239-F8BA-FB6C-FC68581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2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74E9-E78C-E03F-508B-DA0EB239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64E2A-BEF1-118A-B32F-B7844B50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11FA-59E9-C4B3-529C-DC27ABD8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43D48-B3D9-FA5D-6351-42BB0D8C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18554-4E8F-C866-A32A-E50A6041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04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8B4D-3005-8DD4-3028-ECE4F89E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A535-898F-33DC-EC1F-690E44E33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558AB-FD81-5233-BCF5-9F9032727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091BE-E756-7720-AE22-CD64B439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933B2-DFF1-B3A3-C8BB-C2D1A4AF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3760-3EB9-ED8E-433D-BF5321D80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20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6F73-D314-B758-3128-57F8094E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363E0-9912-D5B0-F298-446DC383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FDEC7-4AF8-CED9-4FDE-AB5EF735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88B03-CC83-E892-B4A1-B8CCACAC1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E377F-CCC8-59AC-3CFA-78A410D73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3C62E3-7B62-36AF-4A2B-349D5DE8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231EDC-C932-2D73-AA3A-FCE1E15B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29FB6-759B-A3B6-C5C3-96F113D2A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58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0172-1B37-B449-2551-ED3068AE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28E6E-6B54-83FF-D3B9-12B5B20A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75717-F670-B63E-212C-EC7AFC12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699DD-A5C8-6513-0DC1-F86E3BA3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56E77-4888-692F-77FA-1C0A87D3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968F9-5234-E660-117C-FFDF633F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08CDC-310E-B256-5EB8-0FC31C87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7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064-997E-1F74-7AED-975CC036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E8BAD-6194-2194-8FD5-27017A6B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1A735-2B0D-567D-AD3B-F197806C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71968-7F97-5005-9128-FF75B30A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6C120-F59F-A836-CDC6-C466A234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12CBB-3D5B-5673-05CF-536643CB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36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D58B-5D16-984E-FC03-23921C58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DDDCC4-3AA2-685E-541C-77E84B5B6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02C35-66F4-4E55-DFD6-2D3EDEA9A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23910-6C12-7BFE-A88F-DA3C2B008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CB3F8-3D75-5A52-5B07-B7DDBB2C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21174-F128-757F-5C0E-9C2B6730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56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accent6"/>
            </a:gs>
            <a:gs pos="100000">
              <a:schemeClr val="accent6">
                <a:lumMod val="40000"/>
                <a:lumOff val="60000"/>
              </a:schemeClr>
            </a:gs>
            <a:gs pos="100000">
              <a:srgbClr val="634105"/>
            </a:gs>
            <a:gs pos="23000">
              <a:schemeClr val="accent6">
                <a:lumMod val="50000"/>
              </a:schemeClr>
            </a:gs>
            <a:gs pos="76000">
              <a:schemeClr val="accent6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1F7BC-B4C1-8273-CF9D-87224B16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CF015-5FB8-6CA7-BA3A-E4CFE6AA3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31D3-D08C-AB9A-D72B-BF8BB33971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1443E-F521-4ACF-8FBC-4617399EC5B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A507-4D2C-AB31-EAC6-B49CABD36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4EF59-6D51-F504-6CBC-324EAC09B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AA8D-736B-44A8-B471-7C9D1B8AF0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07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45063"/>
              </p:ext>
            </p:extLst>
          </p:nvPr>
        </p:nvGraphicFramePr>
        <p:xfrm>
          <a:off x="133349" y="1121742"/>
          <a:ext cx="8658226" cy="43954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2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351">
                <a:tc>
                  <a:txBody>
                    <a:bodyPr/>
                    <a:lstStyle/>
                    <a:p>
                      <a:pPr algn="l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11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EF05523-F153-6395-2147-F5745CA2BA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69" t="5436" r="7106" b="4478"/>
          <a:stretch>
            <a:fillRect/>
          </a:stretch>
        </p:blipFill>
        <p:spPr>
          <a:xfrm>
            <a:off x="3170245" y="42321"/>
            <a:ext cx="1184854" cy="10644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690104" y="125183"/>
            <a:ext cx="4593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DANUSH VIKRAMAN G B	4</a:t>
            </a:r>
            <a:r>
              <a:rPr lang="en-I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 B-Tech CSE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TEHJO NITHYA SHREE	4</a:t>
            </a:r>
            <a:r>
              <a:rPr lang="en-IN" sz="1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Tear B-Tech ECE</a:t>
            </a:r>
            <a:b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15B599-48FF-8E55-19A3-885739F274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153" y="633649"/>
            <a:ext cx="3140702" cy="3285208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0" y="214758"/>
            <a:ext cx="12192000" cy="14437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TRIWIZARDATHON</a:t>
            </a:r>
          </a:p>
          <a:p>
            <a:pPr>
              <a:defRPr/>
            </a:pPr>
            <a:b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MAGE SLAYERS</a:t>
            </a:r>
          </a:p>
          <a:p>
            <a:pPr>
              <a:defRPr/>
            </a:pPr>
            <a:br>
              <a:rPr lang="en-IN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/>
            </a:br>
            <a:endParaRPr lang="en-IN" sz="1800" dirty="0"/>
          </a:p>
        </p:txBody>
      </p:sp>
      <p:pic>
        <p:nvPicPr>
          <p:cNvPr id="26" name="Picture 2" descr="Attractive Trash Can Drawing PNG Transparent Images Free Download | Vector  Files | Pngtre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564" y="2785909"/>
            <a:ext cx="1347057" cy="124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1"/>
          <p:cNvSpPr/>
          <p:nvPr/>
        </p:nvSpPr>
        <p:spPr>
          <a:xfrm>
            <a:off x="75199" y="1233383"/>
            <a:ext cx="2908722" cy="2229136"/>
          </a:xfrm>
          <a:prstGeom prst="round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99983" y="1316442"/>
            <a:ext cx="2638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and accessibility in waste management leads to valuable recyclable materials being discarded, causing environmental harm and resource scarcity.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253901" y="1190850"/>
            <a:ext cx="3911800" cy="213838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253901" y="1170874"/>
            <a:ext cx="391180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DRAWBACKS IN THE EXISTING PROJECTS</a:t>
            </a:r>
          </a:p>
          <a:p>
            <a:pPr lvl="0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waste management projects suffer from inefficiencies due to fragmented manual operations, absence of standardized pricing, unreliable collection services, and a lack of transparency in tracking waste sources and volumes.</a:t>
            </a:r>
          </a:p>
          <a:p>
            <a:endParaRPr lang="en-IN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103324" y="4180114"/>
            <a:ext cx="3834803" cy="240574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21879" y="4182054"/>
            <a:ext cx="384148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OF THE HOUR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W² is a smart, data-driven platform that bridges the gap between waste producers and recyclers by streamlining collection, enabling transparent transactions, and unlocking the hidden value of waste — transforming sustainability into an accessible, rewarding, and seamless experience for all.</a:t>
            </a:r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18" name="Rounded Rectangle 17"/>
          <p:cNvSpPr/>
          <p:nvPr/>
        </p:nvSpPr>
        <p:spPr>
          <a:xfrm>
            <a:off x="4392525" y="3624766"/>
            <a:ext cx="4110595" cy="144371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395868" y="3624766"/>
            <a:ext cx="41551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FOR SELLERS (WASTE GENERATORS)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Recycle your waste worry-free — it could be plastic, metal, e-waste, or paper — and earn money per kilogram, depending on the item and its worth</a:t>
            </a:r>
            <a:endParaRPr lang="en-IN" sz="1600" dirty="0">
              <a:solidFill>
                <a:schemeClr val="bg1"/>
              </a:solidFill>
            </a:endParaRPr>
          </a:p>
          <a:p>
            <a:endParaRPr lang="en-IN" sz="1600" dirty="0"/>
          </a:p>
        </p:txBody>
      </p:sp>
      <p:sp>
        <p:nvSpPr>
          <p:cNvPr id="25" name="Rounded Rectangle 24"/>
          <p:cNvSpPr/>
          <p:nvPr/>
        </p:nvSpPr>
        <p:spPr>
          <a:xfrm>
            <a:off x="4358442" y="5382985"/>
            <a:ext cx="4032774" cy="1213654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4355099" y="5382985"/>
            <a:ext cx="40327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FOR RECYCLERS/BUYERS (BUSINESSES)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You can simply surf through waste listings, bid against other bidders in real-time or purchase material in bulk — all at the click of a button.</a:t>
            </a:r>
            <a:endParaRPr lang="en-IN" sz="1600" dirty="0">
              <a:solidFill>
                <a:schemeClr val="bg1"/>
              </a:solidFill>
            </a:endParaRPr>
          </a:p>
          <a:p>
            <a:endParaRPr lang="en-IN" sz="1600" dirty="0">
              <a:solidFill>
                <a:schemeClr val="bg1"/>
              </a:solidFill>
            </a:endParaRPr>
          </a:p>
          <a:p>
            <a:endParaRPr lang="en-IN" sz="1600" dirty="0"/>
          </a:p>
        </p:txBody>
      </p:sp>
      <p:sp>
        <p:nvSpPr>
          <p:cNvPr id="28" name="Rounded Rectangle 27"/>
          <p:cNvSpPr/>
          <p:nvPr/>
        </p:nvSpPr>
        <p:spPr>
          <a:xfrm>
            <a:off x="8608791" y="6159207"/>
            <a:ext cx="3432649" cy="55517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/>
          <p:cNvSpPr txBox="1"/>
          <p:nvPr/>
        </p:nvSpPr>
        <p:spPr>
          <a:xfrm>
            <a:off x="8612134" y="6167815"/>
            <a:ext cx="368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In future we’re planning to combine the recycling part of the thrash after collection</a:t>
            </a:r>
            <a:endParaRPr lang="en-IN" sz="1400" b="1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502" y="4035757"/>
            <a:ext cx="3190351" cy="20654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54AF08-1A28-B7BE-1F1D-D562801197C1}"/>
              </a:ext>
            </a:extLst>
          </p:cNvPr>
          <p:cNvSpPr txBox="1"/>
          <p:nvPr/>
        </p:nvSpPr>
        <p:spPr>
          <a:xfrm>
            <a:off x="389019" y="232931"/>
            <a:ext cx="30175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(Waste 2 Worth)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 YOUR TRASH INTO CASH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010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51AA3F-153E-AAF9-FB23-D0457B223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90" y="3734865"/>
            <a:ext cx="5711773" cy="2904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9B9CC3-9EAD-824E-CEAE-399EFFB9F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490" y="629793"/>
            <a:ext cx="5711773" cy="27186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5428" y="474345"/>
            <a:ext cx="680662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LOGIN/SIGN UP PAGE: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entered our W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partner will be welcomed through our login/sign up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successful login we will direct our partner to the home page.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we get the information regarding: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our partner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to be disposed (using a checkbox), along with approximate quantity in Kg.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this information, we will assign the task to our nearby pickup helper.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approximate weight information helps us to estimate the amount of money to be handed over to our partner while picking up the thrash.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confirmation message is displayed on the screen.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our pickup helper reaches our warehouse, a notification is given. (helps our environment-friendly partner to stay satisfied after knowing that they have not caused any harm to our motherland –EARTH! by being a responsible citizen.)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83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43" y="391886"/>
            <a:ext cx="5998028" cy="7212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has the following information and accesses: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view all the requests, including every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manage the requests (reject, change pickup helper assignment, change location, change the price per Kg,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Pickup helper 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information regarding the pickup helper reaching the warehouse, along with the warehouse location and time of delivery at warehouse.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regarding payments </a:t>
            </a:r>
          </a:p>
          <a:p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4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PICKUP HELPER: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pickup helper gets the following details and accesses: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of the pickup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our partner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of the thrash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contact our partner through us (provision of masked phone number)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update pickup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goods are reached to the warehouse, the admin pays the money to our partner.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3AD84-4BF7-335A-6191-1823586B9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69" y="201513"/>
            <a:ext cx="5105400" cy="3227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12D4B7-1398-F16B-13AF-C01A3A269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69" y="3538642"/>
            <a:ext cx="5105399" cy="320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5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532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Danush Vikraman G B</dc:creator>
  <cp:lastModifiedBy>Danush Vikraman G B</cp:lastModifiedBy>
  <cp:revision>31</cp:revision>
  <dcterms:created xsi:type="dcterms:W3CDTF">2025-07-11T08:51:55Z</dcterms:created>
  <dcterms:modified xsi:type="dcterms:W3CDTF">2025-07-26T17:46:28Z</dcterms:modified>
</cp:coreProperties>
</file>