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7923AC-4FFC-468E-BFF5-EFDFCA9C7B7C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DDC4D29-D9C6-4001-9D83-53CE3BC992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305800" cy="35052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Blood Bank Management System</a:t>
            </a:r>
            <a:endParaRPr lang="en-US" sz="8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Blood Bank Management System is a place where blood bags that is collected from blood donation events is stored in one place.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system keeps the record of all the donors, recipients, blood donation programs, rejected blood, etc.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Aims</a:t>
            </a:r>
          </a:p>
          <a:p>
            <a:pPr lvl="0"/>
            <a:r>
              <a:rPr lang="en-US" sz="2400" dirty="0" smtClean="0"/>
              <a:t>The system is used for maintaining all the process and activities of blood bank management system. </a:t>
            </a:r>
          </a:p>
          <a:p>
            <a:pPr lvl="0"/>
            <a:r>
              <a:rPr lang="en-US" sz="2400" dirty="0" smtClean="0"/>
              <a:t>The system can be extended to be used for maintaining records of hospital, organ donation and other similar sectors. </a:t>
            </a:r>
          </a:p>
          <a:p>
            <a:pPr lvl="0"/>
            <a:r>
              <a:rPr lang="en-US" sz="2400" dirty="0" smtClean="0"/>
              <a:t>While developing the system, there shall be space for further modification. There shall be a proper documentation so that further enhancement becomes easy.</a:t>
            </a:r>
          </a:p>
          <a:p>
            <a:pPr lvl="0"/>
            <a:r>
              <a:rPr lang="en-US" sz="2400" dirty="0" smtClean="0"/>
              <a:t>It helps to make all the procedure automated and with the help of computer it becomes fast and accurate. </a:t>
            </a:r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Objectives</a:t>
            </a:r>
          </a:p>
          <a:p>
            <a:pPr lvl="0"/>
            <a:r>
              <a:rPr lang="en-US" sz="2400" dirty="0" smtClean="0"/>
              <a:t>To provide a means for the blood bank to publicize and advertise blood donation programs.</a:t>
            </a:r>
          </a:p>
          <a:p>
            <a:pPr lvl="0"/>
            <a:r>
              <a:rPr lang="en-US" sz="2400" dirty="0" smtClean="0"/>
              <a:t>To allow the probable recipients to make research and match the volunteer donors, and make request for the blood.</a:t>
            </a:r>
          </a:p>
          <a:p>
            <a:pPr lvl="0"/>
            <a:r>
              <a:rPr lang="en-US" sz="2400" dirty="0" smtClean="0"/>
              <a:t>TO improve the efficiency of blood stock management by alerting the blood bank staffs when the blood quantity is below it par level or when the blood stock has expired.</a:t>
            </a:r>
          </a:p>
          <a:p>
            <a:pPr lvl="0"/>
            <a:r>
              <a:rPr lang="en-US" sz="2400" dirty="0" smtClean="0"/>
              <a:t>To provide an efficient donor and blood stock management function to the blood bank by recording the donor and blood details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</TotalTime>
  <Words>231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Blood Bank Management System</vt:lpstr>
      <vt:lpstr>Introduction </vt:lpstr>
      <vt:lpstr>Aims and Objectives</vt:lpstr>
      <vt:lpstr>Aims and Objectives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 Raj Bhattarai</dc:creator>
  <cp:lastModifiedBy>Hem Raj Bhattarai</cp:lastModifiedBy>
  <cp:revision>5</cp:revision>
  <dcterms:created xsi:type="dcterms:W3CDTF">2019-03-03T09:36:15Z</dcterms:created>
  <dcterms:modified xsi:type="dcterms:W3CDTF">2019-03-03T10:51:54Z</dcterms:modified>
</cp:coreProperties>
</file>