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0" r:id="rId17"/>
    <p:sldId id="26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1E42-7786-44D2-B251-F46255261E57}" type="datetimeFigureOut">
              <a:rPr lang="ru-RU" smtClean="0"/>
              <a:t>27.12.21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8DA7-1F1F-42A2-B635-05A93D58F27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1E42-7786-44D2-B251-F46255261E57}" type="datetimeFigureOut">
              <a:rPr lang="ru-RU" smtClean="0"/>
              <a:t>27.12.21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8DA7-1F1F-42A2-B635-05A93D58F27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1E42-7786-44D2-B251-F46255261E57}" type="datetimeFigureOut">
              <a:rPr lang="ru-RU" smtClean="0"/>
              <a:t>27.12.21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8DA7-1F1F-42A2-B635-05A93D58F27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1E42-7786-44D2-B251-F46255261E57}" type="datetimeFigureOut">
              <a:rPr lang="ru-RU" smtClean="0"/>
              <a:t>27.12.21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8DA7-1F1F-42A2-B635-05A93D58F27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1E42-7786-44D2-B251-F46255261E57}" type="datetimeFigureOut">
              <a:rPr lang="ru-RU" smtClean="0"/>
              <a:t>27.12.21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8DA7-1F1F-42A2-B635-05A93D58F27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1E42-7786-44D2-B251-F46255261E57}" type="datetimeFigureOut">
              <a:rPr lang="ru-RU" smtClean="0"/>
              <a:t>27.12.21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8DA7-1F1F-42A2-B635-05A93D58F27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1E42-7786-44D2-B251-F46255261E57}" type="datetimeFigureOut">
              <a:rPr lang="ru-RU" smtClean="0"/>
              <a:t>27.12.21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8DA7-1F1F-42A2-B635-05A93D58F27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1E42-7786-44D2-B251-F46255261E57}" type="datetimeFigureOut">
              <a:rPr lang="ru-RU" smtClean="0"/>
              <a:t>27.12.21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8DA7-1F1F-42A2-B635-05A93D58F27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1E42-7786-44D2-B251-F46255261E57}" type="datetimeFigureOut">
              <a:rPr lang="ru-RU" smtClean="0"/>
              <a:t>27.12.21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8DA7-1F1F-42A2-B635-05A93D58F27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1E42-7786-44D2-B251-F46255261E57}" type="datetimeFigureOut">
              <a:rPr lang="ru-RU" smtClean="0"/>
              <a:t>27.12.21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8DA7-1F1F-42A2-B635-05A93D58F27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1E42-7786-44D2-B251-F46255261E57}" type="datetimeFigureOut">
              <a:rPr lang="ru-RU" smtClean="0"/>
              <a:t>27.12.21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8DA7-1F1F-42A2-B635-05A93D58F27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51E42-7786-44D2-B251-F46255261E57}" type="datetimeFigureOut">
              <a:rPr lang="ru-RU" smtClean="0"/>
              <a:t>27.12.21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8DA7-1F1F-42A2-B635-05A93D58F27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DOM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по узлам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0" dirty="0"/>
              <a:t>Используя свойства </a:t>
            </a:r>
            <a:r>
              <a:rPr lang="ru-RU" dirty="0" err="1" smtClean="0"/>
              <a:t>nextSibling</a:t>
            </a:r>
            <a:r>
              <a:rPr lang="ru-RU" b="0" dirty="0"/>
              <a:t> и </a:t>
            </a:r>
            <a:r>
              <a:rPr lang="ru-RU" dirty="0" err="1" smtClean="0"/>
              <a:t>previousSibling</a:t>
            </a:r>
            <a:r>
              <a:rPr lang="ru-RU" b="0" dirty="0"/>
              <a:t> можно также пройтись по узлам в прямом или обратном порядке. Например, для прохода по элементам на той же станице мы могли бы использовать следующий код </a:t>
            </a:r>
            <a:r>
              <a:rPr lang="ru-RU" b="0" dirty="0" err="1"/>
              <a:t>javascript</a:t>
            </a:r>
            <a:r>
              <a:rPr lang="ru-RU" b="0" dirty="0"/>
              <a:t>: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articleDiv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("</a:t>
            </a:r>
            <a:r>
              <a:rPr lang="en-US" dirty="0" err="1"/>
              <a:t>div.article</a:t>
            </a:r>
            <a:r>
              <a:rPr lang="en-US" dirty="0"/>
              <a:t>");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// </a:t>
            </a:r>
            <a:r>
              <a:rPr lang="ru-RU" dirty="0"/>
              <a:t>получаем первый дочерний элемент</a:t>
            </a:r>
          </a:p>
          <a:p>
            <a:pPr fontAlgn="base"/>
            <a:r>
              <a:rPr lang="en-US" dirty="0" err="1"/>
              <a:t>var</a:t>
            </a:r>
            <a:r>
              <a:rPr lang="en-US" dirty="0"/>
              <a:t> node = </a:t>
            </a:r>
            <a:r>
              <a:rPr lang="en-US" dirty="0" err="1"/>
              <a:t>articleDiv.firstChild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console.log(</a:t>
            </a:r>
            <a:r>
              <a:rPr lang="en-US" dirty="0" err="1"/>
              <a:t>node.nodeName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// </a:t>
            </a:r>
            <a:r>
              <a:rPr lang="ru-RU" dirty="0"/>
              <a:t>обращаемся к следующему узлу, пока он определен</a:t>
            </a:r>
          </a:p>
          <a:p>
            <a:pPr fontAlgn="base"/>
            <a:r>
              <a:rPr lang="en-US" dirty="0"/>
              <a:t>while((node=</a:t>
            </a:r>
            <a:r>
              <a:rPr lang="en-US" dirty="0" err="1"/>
              <a:t>node.nextSibling</a:t>
            </a:r>
            <a:r>
              <a:rPr lang="en-US" dirty="0"/>
              <a:t>)!==null){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  console.log(</a:t>
            </a:r>
            <a:r>
              <a:rPr lang="en-US" dirty="0" err="1"/>
              <a:t>node.nodeName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b="0" dirty="0"/>
              <a:t>Также можно перебрать узлы в обратном порядке: сначала получаем последний узел, а затем обращаемся к предыдущему сестринскому узлу: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articleDiv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("</a:t>
            </a:r>
            <a:r>
              <a:rPr lang="en-US" dirty="0" err="1"/>
              <a:t>div.article</a:t>
            </a:r>
            <a:r>
              <a:rPr lang="en-US" dirty="0"/>
              <a:t>");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// </a:t>
            </a:r>
            <a:r>
              <a:rPr lang="ru-RU" dirty="0"/>
              <a:t>получаем последний дочерний элемент</a:t>
            </a:r>
          </a:p>
          <a:p>
            <a:pPr fontAlgn="base"/>
            <a:r>
              <a:rPr lang="en-US" dirty="0" err="1"/>
              <a:t>var</a:t>
            </a:r>
            <a:r>
              <a:rPr lang="en-US" dirty="0"/>
              <a:t> node = </a:t>
            </a:r>
            <a:r>
              <a:rPr lang="en-US" dirty="0" err="1"/>
              <a:t>articleDiv.lastChild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console.log(</a:t>
            </a:r>
            <a:r>
              <a:rPr lang="en-US" dirty="0" err="1"/>
              <a:t>node.nodeName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// </a:t>
            </a:r>
            <a:r>
              <a:rPr lang="ru-RU" dirty="0"/>
              <a:t>обращаемся к </a:t>
            </a:r>
            <a:r>
              <a:rPr lang="ru-RU" dirty="0" err="1"/>
              <a:t>предыдующему</a:t>
            </a:r>
            <a:r>
              <a:rPr lang="ru-RU" dirty="0"/>
              <a:t> узлу, пока он определен</a:t>
            </a:r>
          </a:p>
          <a:p>
            <a:pPr fontAlgn="base"/>
            <a:r>
              <a:rPr lang="en-US" dirty="0"/>
              <a:t>while((node=</a:t>
            </a:r>
            <a:r>
              <a:rPr lang="en-US" dirty="0" err="1"/>
              <a:t>node.previousSibling</a:t>
            </a:r>
            <a:r>
              <a:rPr lang="en-US" dirty="0"/>
              <a:t>)!==null){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  console.log(</a:t>
            </a:r>
            <a:r>
              <a:rPr lang="en-US" dirty="0" err="1"/>
              <a:t>node.nodeName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</a:t>
            </a:r>
            <a:r>
              <a:rPr lang="ru-RU" dirty="0"/>
              <a:t>элементов </a:t>
            </a:r>
            <a:r>
              <a:rPr lang="ru-RU" dirty="0" err="1" smtClean="0"/>
              <a:t>веб-станицы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("div");</a:t>
            </a:r>
          </a:p>
          <a:p>
            <a:pPr fontAlgn="base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elemText</a:t>
            </a:r>
            <a:r>
              <a:rPr lang="en-US" dirty="0"/>
              <a:t> = </a:t>
            </a:r>
            <a:r>
              <a:rPr lang="en-US" dirty="0" err="1"/>
              <a:t>document.createTextNode</a:t>
            </a:r>
            <a:r>
              <a:rPr lang="en-US" dirty="0"/>
              <a:t>("</a:t>
            </a:r>
            <a:r>
              <a:rPr lang="ru-RU" dirty="0"/>
              <a:t>Привет мир");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Для создания элементов объект </a:t>
            </a:r>
            <a:r>
              <a:rPr lang="ru-RU" dirty="0" err="1"/>
              <a:t>document</a:t>
            </a:r>
            <a:r>
              <a:rPr lang="ru-RU" dirty="0"/>
              <a:t> имеет следующие методы:</a:t>
            </a:r>
          </a:p>
          <a:p>
            <a:r>
              <a:rPr lang="ru-RU" b="1" dirty="0" err="1"/>
              <a:t>createElement</a:t>
            </a:r>
            <a:r>
              <a:rPr lang="ru-RU" b="1" dirty="0"/>
              <a:t>(</a:t>
            </a:r>
            <a:r>
              <a:rPr lang="ru-RU" b="1" dirty="0" err="1"/>
              <a:t>elementName</a:t>
            </a:r>
            <a:r>
              <a:rPr lang="ru-RU" b="1" dirty="0"/>
              <a:t>)</a:t>
            </a:r>
            <a:r>
              <a:rPr lang="ru-RU" dirty="0"/>
              <a:t>: создает элемент </a:t>
            </a:r>
            <a:r>
              <a:rPr lang="ru-RU" dirty="0" err="1"/>
              <a:t>html</a:t>
            </a:r>
            <a:r>
              <a:rPr lang="ru-RU" dirty="0"/>
              <a:t>, тег которого передается в качестве параметра. Возвращает созданный элемент</a:t>
            </a:r>
          </a:p>
          <a:p>
            <a:r>
              <a:rPr lang="ru-RU" b="1" dirty="0" err="1"/>
              <a:t>createTextNode</a:t>
            </a:r>
            <a:r>
              <a:rPr lang="ru-RU" b="1" dirty="0"/>
              <a:t>(</a:t>
            </a:r>
            <a:r>
              <a:rPr lang="ru-RU" b="1" dirty="0" err="1"/>
              <a:t>text</a:t>
            </a:r>
            <a:r>
              <a:rPr lang="ru-RU" b="1" dirty="0"/>
              <a:t>)</a:t>
            </a:r>
            <a:r>
              <a:rPr lang="ru-RU" dirty="0"/>
              <a:t>: создает и возвращает текстовый узел. В качестве параметра передается текст узла.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элементов </a:t>
            </a:r>
            <a:r>
              <a:rPr lang="ru-RU" dirty="0" err="1" smtClean="0"/>
              <a:t>веб-станицы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en-US" dirty="0"/>
              <a:t>&lt;!DOCTYPE html&gt;</a:t>
            </a:r>
          </a:p>
          <a:p>
            <a:pPr fontAlgn="base"/>
            <a:r>
              <a:rPr lang="en-US" dirty="0"/>
              <a:t>&lt;html&gt;</a:t>
            </a:r>
          </a:p>
          <a:p>
            <a:pPr fontAlgn="base"/>
            <a:r>
              <a:rPr lang="en-US" dirty="0"/>
              <a:t>&lt;head&gt;</a:t>
            </a:r>
          </a:p>
          <a:p>
            <a:pPr fontAlgn="base"/>
            <a:r>
              <a:rPr lang="en-US" dirty="0"/>
              <a:t>    &lt;meta </a:t>
            </a:r>
            <a:r>
              <a:rPr lang="en-US" dirty="0" err="1"/>
              <a:t>charset</a:t>
            </a:r>
            <a:r>
              <a:rPr lang="en-US" dirty="0"/>
              <a:t>="utf-8" /&gt;</a:t>
            </a:r>
          </a:p>
          <a:p>
            <a:pPr fontAlgn="base"/>
            <a:r>
              <a:rPr lang="en-US" dirty="0"/>
              <a:t>&lt;/head&gt;</a:t>
            </a:r>
          </a:p>
          <a:p>
            <a:pPr fontAlgn="base"/>
            <a:r>
              <a:rPr lang="en-US" dirty="0"/>
              <a:t>&lt;body&gt;</a:t>
            </a:r>
          </a:p>
          <a:p>
            <a:pPr fontAlgn="base"/>
            <a:r>
              <a:rPr lang="en-US" dirty="0"/>
              <a:t>    &lt;div class="article"&gt;</a:t>
            </a:r>
          </a:p>
          <a:p>
            <a:pPr fontAlgn="base"/>
            <a:r>
              <a:rPr lang="en-US" dirty="0"/>
              <a:t>        &lt;h3&gt;</a:t>
            </a:r>
            <a:r>
              <a:rPr lang="ru-RU" dirty="0"/>
              <a:t>Заголовок статьи&lt;/</a:t>
            </a:r>
            <a:r>
              <a:rPr lang="en-US" dirty="0"/>
              <a:t>h3&gt;</a:t>
            </a:r>
          </a:p>
          <a:p>
            <a:pPr fontAlgn="base"/>
            <a:r>
              <a:rPr lang="en-US" dirty="0"/>
              <a:t>        &lt;p&gt;</a:t>
            </a:r>
            <a:r>
              <a:rPr lang="ru-RU" dirty="0"/>
              <a:t>Первый абзац&lt;/</a:t>
            </a:r>
            <a:r>
              <a:rPr lang="en-US" dirty="0"/>
              <a:t>p&gt;</a:t>
            </a:r>
          </a:p>
          <a:p>
            <a:pPr fontAlgn="base"/>
            <a:r>
              <a:rPr lang="en-US" dirty="0"/>
              <a:t>        &lt;p&gt;</a:t>
            </a:r>
            <a:r>
              <a:rPr lang="ru-RU" dirty="0"/>
              <a:t>Второй абзац&lt;/</a:t>
            </a:r>
            <a:r>
              <a:rPr lang="en-US" dirty="0"/>
              <a:t>p&gt;</a:t>
            </a:r>
          </a:p>
          <a:p>
            <a:pPr fontAlgn="base"/>
            <a:r>
              <a:rPr lang="en-US" dirty="0"/>
              <a:t>    &lt;/div&gt;</a:t>
            </a:r>
          </a:p>
          <a:p>
            <a:pPr fontAlgn="base"/>
            <a:r>
              <a:rPr lang="en-US" dirty="0"/>
              <a:t>&lt;script&gt;</a:t>
            </a:r>
          </a:p>
          <a:p>
            <a:pPr fontAlgn="base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articleDiv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("</a:t>
            </a:r>
            <a:r>
              <a:rPr lang="en-US" dirty="0" err="1"/>
              <a:t>div.article</a:t>
            </a:r>
            <a:r>
              <a:rPr lang="en-US" dirty="0"/>
              <a:t>");</a:t>
            </a:r>
          </a:p>
          <a:p>
            <a:pPr fontAlgn="base"/>
            <a:r>
              <a:rPr lang="en-US" dirty="0"/>
              <a:t>// </a:t>
            </a:r>
            <a:r>
              <a:rPr lang="ru-RU" dirty="0"/>
              <a:t>создаем элемент</a:t>
            </a:r>
          </a:p>
          <a:p>
            <a:pPr fontAlgn="base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("h2");</a:t>
            </a:r>
          </a:p>
          <a:p>
            <a:pPr fontAlgn="base"/>
            <a:r>
              <a:rPr lang="en-US" dirty="0"/>
              <a:t>// </a:t>
            </a:r>
            <a:r>
              <a:rPr lang="ru-RU" dirty="0"/>
              <a:t>создаем для него текст</a:t>
            </a:r>
          </a:p>
          <a:p>
            <a:pPr fontAlgn="base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elemText</a:t>
            </a:r>
            <a:r>
              <a:rPr lang="en-US" dirty="0"/>
              <a:t> = </a:t>
            </a:r>
            <a:r>
              <a:rPr lang="en-US" dirty="0" err="1"/>
              <a:t>document.createTextNode</a:t>
            </a:r>
            <a:r>
              <a:rPr lang="en-US" dirty="0"/>
              <a:t>("</a:t>
            </a:r>
            <a:r>
              <a:rPr lang="ru-RU" dirty="0"/>
              <a:t>Привет мир");</a:t>
            </a:r>
          </a:p>
          <a:p>
            <a:pPr fontAlgn="base"/>
            <a:r>
              <a:rPr lang="ru-RU" dirty="0"/>
              <a:t>// добавляем текст в элемент в качестве дочернего элемента</a:t>
            </a:r>
          </a:p>
          <a:p>
            <a:pPr fontAlgn="base"/>
            <a:r>
              <a:rPr lang="en-US" dirty="0" err="1"/>
              <a:t>elem.appendChild</a:t>
            </a:r>
            <a:r>
              <a:rPr lang="en-US" dirty="0"/>
              <a:t>(</a:t>
            </a:r>
            <a:r>
              <a:rPr lang="en-US" dirty="0" err="1"/>
              <a:t>elemText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// </a:t>
            </a:r>
            <a:r>
              <a:rPr lang="ru-RU" dirty="0"/>
              <a:t>добавляем элемент в блок </a:t>
            </a:r>
            <a:r>
              <a:rPr lang="en-US" dirty="0"/>
              <a:t>div</a:t>
            </a:r>
          </a:p>
          <a:p>
            <a:pPr fontAlgn="base"/>
            <a:r>
              <a:rPr lang="en-US" dirty="0" err="1"/>
              <a:t>articleDiv.appendChild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&lt;/script&gt;</a:t>
            </a:r>
          </a:p>
          <a:p>
            <a:pPr fontAlgn="base"/>
            <a:r>
              <a:rPr lang="en-US" dirty="0"/>
              <a:t>&lt;/body&gt;</a:t>
            </a:r>
          </a:p>
          <a:p>
            <a:pPr fontAlgn="base"/>
            <a:r>
              <a:rPr lang="en-US" dirty="0"/>
              <a:t>&lt;/html&gt;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Для добавления элементов мы можем использовать один из методов объекта </a:t>
            </a:r>
            <a:r>
              <a:rPr lang="ru-RU" dirty="0" err="1"/>
              <a:t>Node</a:t>
            </a:r>
            <a:r>
              <a:rPr lang="ru-RU" dirty="0" smtClean="0"/>
              <a:t>:</a:t>
            </a:r>
          </a:p>
          <a:p>
            <a:r>
              <a:rPr lang="en-US" b="1" dirty="0" err="1"/>
              <a:t>appendChild</a:t>
            </a:r>
            <a:r>
              <a:rPr lang="en-US" b="1" dirty="0"/>
              <a:t>(</a:t>
            </a:r>
            <a:r>
              <a:rPr lang="en-US" b="1" dirty="0" err="1"/>
              <a:t>newNode</a:t>
            </a:r>
            <a:r>
              <a:rPr lang="en-US" b="1" dirty="0"/>
              <a:t>)</a:t>
            </a:r>
            <a:r>
              <a:rPr lang="en-US" dirty="0"/>
              <a:t>: </a:t>
            </a:r>
            <a:r>
              <a:rPr lang="ru-RU" dirty="0"/>
              <a:t>добавляет новый узел </a:t>
            </a:r>
            <a:r>
              <a:rPr lang="en-US" dirty="0" err="1"/>
              <a:t>newNode</a:t>
            </a:r>
            <a:r>
              <a:rPr lang="en-US" dirty="0"/>
              <a:t> </a:t>
            </a:r>
            <a:r>
              <a:rPr lang="ru-RU" dirty="0"/>
              <a:t>в конец коллекции дочерних узлов</a:t>
            </a:r>
          </a:p>
          <a:p>
            <a:r>
              <a:rPr lang="en-US" b="1" dirty="0" err="1"/>
              <a:t>insertBefore</a:t>
            </a:r>
            <a:r>
              <a:rPr lang="en-US" b="1" dirty="0"/>
              <a:t>(</a:t>
            </a:r>
            <a:r>
              <a:rPr lang="en-US" b="1" dirty="0" err="1"/>
              <a:t>newNode</a:t>
            </a:r>
            <a:r>
              <a:rPr lang="en-US" b="1" dirty="0"/>
              <a:t>, </a:t>
            </a:r>
            <a:r>
              <a:rPr lang="en-US" b="1" dirty="0" err="1"/>
              <a:t>referenceNode</a:t>
            </a:r>
            <a:r>
              <a:rPr lang="en-US" b="1" dirty="0"/>
              <a:t>)</a:t>
            </a:r>
            <a:r>
              <a:rPr lang="en-US" dirty="0"/>
              <a:t>: </a:t>
            </a:r>
            <a:r>
              <a:rPr lang="ru-RU" dirty="0"/>
              <a:t>добавляет новый узел </a:t>
            </a:r>
            <a:r>
              <a:rPr lang="en-US" dirty="0" err="1"/>
              <a:t>newNode</a:t>
            </a:r>
            <a:r>
              <a:rPr lang="en-US" dirty="0"/>
              <a:t> </a:t>
            </a:r>
            <a:r>
              <a:rPr lang="ru-RU" dirty="0"/>
              <a:t>перед узлом </a:t>
            </a:r>
            <a:r>
              <a:rPr lang="en-US" dirty="0" err="1"/>
              <a:t>referenceNode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Копирование </a:t>
            </a:r>
            <a:r>
              <a:rPr lang="ru-RU" dirty="0" smtClean="0"/>
              <a:t>элемента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articleDiv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("</a:t>
            </a:r>
            <a:r>
              <a:rPr lang="en-US" dirty="0" err="1"/>
              <a:t>div.article</a:t>
            </a:r>
            <a:r>
              <a:rPr lang="en-US" dirty="0"/>
              <a:t>");</a:t>
            </a:r>
          </a:p>
          <a:p>
            <a:pPr fontAlgn="base"/>
            <a:r>
              <a:rPr lang="en-US" dirty="0"/>
              <a:t>// </a:t>
            </a:r>
            <a:r>
              <a:rPr lang="ru-RU" dirty="0"/>
              <a:t>клонируем элемент </a:t>
            </a:r>
            <a:r>
              <a:rPr lang="en-US" dirty="0" err="1"/>
              <a:t>articleDiv</a:t>
            </a:r>
            <a:endParaRPr lang="en-US" dirty="0"/>
          </a:p>
          <a:p>
            <a:pPr fontAlgn="base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newArticleDiv</a:t>
            </a:r>
            <a:r>
              <a:rPr lang="en-US" dirty="0"/>
              <a:t> = </a:t>
            </a:r>
            <a:r>
              <a:rPr lang="en-US" dirty="0" err="1"/>
              <a:t>articleDiv.cloneNode</a:t>
            </a:r>
            <a:r>
              <a:rPr lang="en-US" dirty="0"/>
              <a:t>(true);</a:t>
            </a:r>
          </a:p>
          <a:p>
            <a:pPr fontAlgn="base"/>
            <a:r>
              <a:rPr lang="en-US" dirty="0"/>
              <a:t>// </a:t>
            </a:r>
            <a:r>
              <a:rPr lang="ru-RU" dirty="0"/>
              <a:t>добавляем в конец элемента </a:t>
            </a:r>
            <a:r>
              <a:rPr lang="en-US" dirty="0"/>
              <a:t>body</a:t>
            </a:r>
          </a:p>
          <a:p>
            <a:pPr fontAlgn="base"/>
            <a:r>
              <a:rPr lang="en-US" dirty="0" err="1"/>
              <a:t>document.body.appendChild</a:t>
            </a:r>
            <a:r>
              <a:rPr lang="en-US" dirty="0"/>
              <a:t>(</a:t>
            </a:r>
            <a:r>
              <a:rPr lang="en-US" dirty="0" err="1"/>
              <a:t>newArticleDiv</a:t>
            </a:r>
            <a:r>
              <a:rPr lang="en-US" dirty="0"/>
              <a:t>);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Иногда элементы бывают довольно сложными по составу, и гораздо проще их скопировать, чем с помощью отдельных вызовов создавать из содержимое. Для копирования уже имеющихся узлов у объекта </a:t>
            </a:r>
            <a:r>
              <a:rPr lang="ru-RU" dirty="0" err="1"/>
              <a:t>Node</a:t>
            </a:r>
            <a:r>
              <a:rPr lang="ru-RU" dirty="0"/>
              <a:t> можно использовать метод </a:t>
            </a:r>
            <a:r>
              <a:rPr lang="ru-RU" b="1" dirty="0" err="1"/>
              <a:t>cloneNode</a:t>
            </a:r>
            <a:r>
              <a:rPr lang="ru-RU" b="1" dirty="0"/>
              <a:t>()</a:t>
            </a:r>
            <a:r>
              <a:rPr lang="ru-RU" dirty="0"/>
              <a:t>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</a:t>
            </a:r>
            <a:r>
              <a:rPr lang="ru-RU" dirty="0" smtClean="0"/>
              <a:t>элемента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articleDiv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("</a:t>
            </a:r>
            <a:r>
              <a:rPr lang="en-US" dirty="0" err="1"/>
              <a:t>div.article</a:t>
            </a:r>
            <a:r>
              <a:rPr lang="en-US" dirty="0"/>
              <a:t>");</a:t>
            </a:r>
          </a:p>
          <a:p>
            <a:pPr fontAlgn="base"/>
            <a:r>
              <a:rPr lang="en-US" dirty="0"/>
              <a:t>// </a:t>
            </a:r>
            <a:r>
              <a:rPr lang="ru-RU" dirty="0"/>
              <a:t>находим узел, который будем удалять - первый параграф</a:t>
            </a:r>
          </a:p>
          <a:p>
            <a:pPr fontAlgn="base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removableNode</a:t>
            </a:r>
            <a:r>
              <a:rPr lang="en-US" dirty="0"/>
              <a:t> = </a:t>
            </a:r>
            <a:r>
              <a:rPr lang="en-US" dirty="0" err="1"/>
              <a:t>document.querySelectorAll</a:t>
            </a:r>
            <a:r>
              <a:rPr lang="en-US" dirty="0"/>
              <a:t>("</a:t>
            </a:r>
            <a:r>
              <a:rPr lang="en-US" dirty="0" err="1"/>
              <a:t>div.article</a:t>
            </a:r>
            <a:r>
              <a:rPr lang="en-US" dirty="0"/>
              <a:t> p")[0];</a:t>
            </a:r>
          </a:p>
          <a:p>
            <a:pPr fontAlgn="base"/>
            <a:r>
              <a:rPr lang="en-US" dirty="0"/>
              <a:t>// </a:t>
            </a:r>
            <a:r>
              <a:rPr lang="ru-RU" dirty="0"/>
              <a:t>удаляем узел</a:t>
            </a:r>
          </a:p>
          <a:p>
            <a:pPr fontAlgn="base"/>
            <a:r>
              <a:rPr lang="en-US" dirty="0" err="1"/>
              <a:t>articleDiv.removeChild</a:t>
            </a:r>
            <a:r>
              <a:rPr lang="en-US" dirty="0"/>
              <a:t>(</a:t>
            </a:r>
            <a:r>
              <a:rPr lang="en-US" dirty="0" err="1"/>
              <a:t>removableNode</a:t>
            </a:r>
            <a:r>
              <a:rPr lang="en-US" dirty="0"/>
              <a:t>);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Для удаления элемента вызывается метод </a:t>
            </a:r>
            <a:r>
              <a:rPr lang="ru-RU" b="1" dirty="0" err="1"/>
              <a:t>removeChild</a:t>
            </a:r>
            <a:r>
              <a:rPr lang="ru-RU" b="1" dirty="0"/>
              <a:t>()</a:t>
            </a:r>
            <a:r>
              <a:rPr lang="ru-RU" dirty="0"/>
              <a:t> объекта </a:t>
            </a:r>
            <a:r>
              <a:rPr lang="ru-RU" dirty="0" err="1"/>
              <a:t>Node</a:t>
            </a:r>
            <a:r>
              <a:rPr lang="ru-RU" dirty="0"/>
              <a:t>. Этот метод удаляет один из дочерних узлов: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</a:t>
            </a:r>
            <a:r>
              <a:rPr lang="ru-RU" dirty="0" smtClean="0"/>
              <a:t>элемента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articleDiv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("</a:t>
            </a:r>
            <a:r>
              <a:rPr lang="en-US" dirty="0" err="1"/>
              <a:t>div.article</a:t>
            </a:r>
            <a:r>
              <a:rPr lang="en-US" dirty="0"/>
              <a:t>");</a:t>
            </a:r>
          </a:p>
          <a:p>
            <a:pPr fontAlgn="base"/>
            <a:r>
              <a:rPr lang="en-US" dirty="0"/>
              <a:t>// </a:t>
            </a:r>
            <a:r>
              <a:rPr lang="ru-RU" dirty="0"/>
              <a:t>находим узел, который будем заменять - первый параграф</a:t>
            </a:r>
          </a:p>
          <a:p>
            <a:pPr fontAlgn="base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oldNode</a:t>
            </a:r>
            <a:r>
              <a:rPr lang="en-US" dirty="0"/>
              <a:t> = </a:t>
            </a:r>
            <a:r>
              <a:rPr lang="en-US" dirty="0" err="1"/>
              <a:t>document.querySelectorAll</a:t>
            </a:r>
            <a:r>
              <a:rPr lang="en-US" dirty="0"/>
              <a:t>("</a:t>
            </a:r>
            <a:r>
              <a:rPr lang="en-US" dirty="0" err="1"/>
              <a:t>div.article</a:t>
            </a:r>
            <a:r>
              <a:rPr lang="en-US" dirty="0"/>
              <a:t> p")[0];</a:t>
            </a:r>
          </a:p>
          <a:p>
            <a:pPr fontAlgn="base"/>
            <a:r>
              <a:rPr lang="en-US" dirty="0"/>
              <a:t>// </a:t>
            </a:r>
            <a:r>
              <a:rPr lang="ru-RU" dirty="0"/>
              <a:t>создаем элемент</a:t>
            </a:r>
          </a:p>
          <a:p>
            <a:pPr fontAlgn="base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newNode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("h2");</a:t>
            </a:r>
          </a:p>
          <a:p>
            <a:pPr fontAlgn="base"/>
            <a:r>
              <a:rPr lang="en-US" dirty="0"/>
              <a:t>// </a:t>
            </a:r>
            <a:r>
              <a:rPr lang="ru-RU" dirty="0"/>
              <a:t>создаем для него текст</a:t>
            </a:r>
          </a:p>
          <a:p>
            <a:pPr fontAlgn="base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elemText</a:t>
            </a:r>
            <a:r>
              <a:rPr lang="en-US" dirty="0"/>
              <a:t> = </a:t>
            </a:r>
            <a:r>
              <a:rPr lang="en-US" dirty="0" err="1"/>
              <a:t>document.createTextNode</a:t>
            </a:r>
            <a:r>
              <a:rPr lang="en-US" dirty="0"/>
              <a:t>("</a:t>
            </a:r>
            <a:r>
              <a:rPr lang="ru-RU" dirty="0"/>
              <a:t>Привет мир");</a:t>
            </a:r>
          </a:p>
          <a:p>
            <a:pPr fontAlgn="base"/>
            <a:r>
              <a:rPr lang="ru-RU" dirty="0"/>
              <a:t>// добавляем текст в элемент в качестве дочернего элемента</a:t>
            </a:r>
          </a:p>
          <a:p>
            <a:pPr fontAlgn="base"/>
            <a:r>
              <a:rPr lang="en-US" dirty="0" err="1"/>
              <a:t>newNode.appendChild</a:t>
            </a:r>
            <a:r>
              <a:rPr lang="en-US" dirty="0"/>
              <a:t>(</a:t>
            </a:r>
            <a:r>
              <a:rPr lang="en-US" dirty="0" err="1"/>
              <a:t>elemText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// </a:t>
            </a:r>
            <a:r>
              <a:rPr lang="ru-RU" dirty="0"/>
              <a:t>заменяем старый узел новым</a:t>
            </a:r>
          </a:p>
          <a:p>
            <a:pPr fontAlgn="base"/>
            <a:r>
              <a:rPr lang="en-US" dirty="0" err="1"/>
              <a:t>articleDiv.replaceChild</a:t>
            </a:r>
            <a:r>
              <a:rPr lang="en-US" dirty="0"/>
              <a:t>(</a:t>
            </a:r>
            <a:r>
              <a:rPr lang="en-US" dirty="0" err="1"/>
              <a:t>newNode</a:t>
            </a:r>
            <a:r>
              <a:rPr lang="en-US" dirty="0"/>
              <a:t>, </a:t>
            </a:r>
            <a:r>
              <a:rPr lang="en-US" dirty="0" err="1"/>
              <a:t>oldNode</a:t>
            </a:r>
            <a:r>
              <a:rPr lang="en-US" dirty="0"/>
              <a:t>);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Для замены элемента применяется метод </a:t>
            </a:r>
            <a:r>
              <a:rPr lang="ru-RU" b="1" dirty="0" err="1"/>
              <a:t>replaceChild</a:t>
            </a:r>
            <a:r>
              <a:rPr lang="ru-RU" b="1" dirty="0"/>
              <a:t>(</a:t>
            </a:r>
            <a:r>
              <a:rPr lang="ru-RU" b="1" dirty="0" err="1"/>
              <a:t>newNode</a:t>
            </a:r>
            <a:r>
              <a:rPr lang="ru-RU" b="1" dirty="0"/>
              <a:t>, </a:t>
            </a:r>
            <a:r>
              <a:rPr lang="ru-RU" b="1" dirty="0" err="1"/>
              <a:t>oldNode</a:t>
            </a:r>
            <a:r>
              <a:rPr lang="ru-RU" b="1" dirty="0"/>
              <a:t>)</a:t>
            </a:r>
            <a:r>
              <a:rPr lang="ru-RU" dirty="0"/>
              <a:t> объекта </a:t>
            </a:r>
            <a:r>
              <a:rPr lang="ru-RU" dirty="0" err="1"/>
              <a:t>Node</a:t>
            </a:r>
            <a:r>
              <a:rPr lang="ru-RU" dirty="0"/>
              <a:t>. Этот метод в качестве первого параметра принимает новый элемент, который заменяет старый элемент </a:t>
            </a:r>
            <a:r>
              <a:rPr lang="ru-RU" dirty="0" err="1"/>
              <a:t>oldNode</a:t>
            </a:r>
            <a:r>
              <a:rPr lang="ru-RU" dirty="0"/>
              <a:t>, передаваемый в качестве второго параметра.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сточники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00100" y="1714488"/>
            <a:ext cx="437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https://metanit.com/web/javascript/8.1.php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2500306"/>
            <a:ext cx="437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https://metanit.com/web/javascript/8.2.php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3143248"/>
            <a:ext cx="437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https://metanit.com/web/javascript/8.3.php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3786190"/>
            <a:ext cx="437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https://metanit.com/web/javascript/8.4.php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4429132"/>
            <a:ext cx="437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https://metanit.com/web/javascript/8.5.php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71462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928934"/>
            <a:ext cx="8229600" cy="2043114"/>
          </a:xfrm>
        </p:spPr>
        <p:txBody>
          <a:bodyPr>
            <a:normAutofit fontScale="47500" lnSpcReduction="20000"/>
          </a:bodyPr>
          <a:lstStyle/>
          <a:p>
            <a:r>
              <a:rPr lang="ru-RU" dirty="0"/>
              <a:t>Одой из ключевых задач </a:t>
            </a:r>
            <a:r>
              <a:rPr lang="ru-RU" dirty="0" err="1"/>
              <a:t>JavaScript</a:t>
            </a:r>
            <a:r>
              <a:rPr lang="ru-RU" dirty="0"/>
              <a:t> является взаимодействие с пользователем и манипуляция элементами </a:t>
            </a:r>
            <a:r>
              <a:rPr lang="ru-RU" dirty="0" err="1"/>
              <a:t>веб-страницы</a:t>
            </a:r>
            <a:r>
              <a:rPr lang="ru-RU" dirty="0"/>
              <a:t>. Для </a:t>
            </a:r>
            <a:r>
              <a:rPr lang="ru-RU" dirty="0" err="1"/>
              <a:t>JavaScript</a:t>
            </a:r>
            <a:r>
              <a:rPr lang="ru-RU" dirty="0"/>
              <a:t> </a:t>
            </a:r>
            <a:r>
              <a:rPr lang="ru-RU" dirty="0" err="1"/>
              <a:t>веб-страница</a:t>
            </a:r>
            <a:r>
              <a:rPr lang="ru-RU" dirty="0"/>
              <a:t> доступна в виде объектной модели документа (</a:t>
            </a:r>
            <a:r>
              <a:rPr lang="ru-RU" dirty="0" err="1"/>
              <a:t>document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) или сокращенно DOM. DOM описывает структуру </a:t>
            </a:r>
            <a:r>
              <a:rPr lang="ru-RU" dirty="0" err="1"/>
              <a:t>веб-станицы</a:t>
            </a:r>
            <a:r>
              <a:rPr lang="ru-RU" dirty="0"/>
              <a:t> в виде древовидного представления и предоставляет разработчикам способ получить доступ к отдельным элементам </a:t>
            </a:r>
            <a:r>
              <a:rPr lang="ru-RU" dirty="0" err="1"/>
              <a:t>веб-станицы</a:t>
            </a:r>
            <a:r>
              <a:rPr lang="ru-RU" dirty="0"/>
              <a:t>.</a:t>
            </a:r>
          </a:p>
          <a:p>
            <a:r>
              <a:rPr lang="ru-RU" dirty="0"/>
              <a:t>Важно не путать понятия BOM (</a:t>
            </a:r>
            <a:r>
              <a:rPr lang="ru-RU" dirty="0" err="1"/>
              <a:t>Browser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 - объектная модель браузера) и DOM (объектная модель документа). Если BOM предоставляет доступ к браузеру и его свойствам в целом, то DOM предоставляет доступ к отдельной </a:t>
            </a:r>
            <a:r>
              <a:rPr lang="ru-RU" dirty="0" err="1"/>
              <a:t>веб-странице</a:t>
            </a:r>
            <a:r>
              <a:rPr lang="ru-RU" dirty="0"/>
              <a:t> или html-документу и его элементам.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pic>
        <p:nvPicPr>
          <p:cNvPr id="6" name="Содержимое 5" descr="domtre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472" y="2285992"/>
            <a:ext cx="4038600" cy="2377940"/>
          </a:xfrm>
        </p:spPr>
      </p:pic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Простейшая страница</a:t>
            </a:r>
          </a:p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    &lt;title&gt;Page Title&lt;/title&gt;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    &lt;h2&gt;Page Header&lt;/h2&gt;</a:t>
            </a:r>
          </a:p>
          <a:p>
            <a:pPr>
              <a:buNone/>
            </a:pPr>
            <a:r>
              <a:rPr lang="en-US" dirty="0" smtClean="0"/>
              <a:t>    &lt;div&gt;</a:t>
            </a:r>
          </a:p>
          <a:p>
            <a:pPr>
              <a:buNone/>
            </a:pPr>
            <a:r>
              <a:rPr lang="en-US" dirty="0" smtClean="0"/>
              <a:t>        &lt;h3&gt;Block Header&lt;/h3&gt;</a:t>
            </a:r>
          </a:p>
          <a:p>
            <a:pPr>
              <a:buNone/>
            </a:pPr>
            <a:r>
              <a:rPr lang="en-US" dirty="0" smtClean="0"/>
              <a:t>        &lt;p&gt;Text&lt;/p&gt;</a:t>
            </a:r>
          </a:p>
          <a:p>
            <a:pPr>
              <a:buNone/>
            </a:pPr>
            <a:r>
              <a:rPr lang="en-US" dirty="0" smtClean="0"/>
              <a:t>    &lt;/div&gt;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1026" name="AutoShape 2" descr="DOM-tree in JavaScri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14348" y="1857364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дерево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узлов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28662" y="1643050"/>
            <a:ext cx="72115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Существует следующие виды узлов:</a:t>
            </a:r>
          </a:p>
          <a:p>
            <a:r>
              <a:rPr lang="en-US" b="1" dirty="0" smtClean="0"/>
              <a:t>Element</a:t>
            </a:r>
            <a:r>
              <a:rPr lang="en-US" dirty="0"/>
              <a:t>: html-</a:t>
            </a:r>
            <a:r>
              <a:rPr lang="ru-RU" dirty="0"/>
              <a:t>элемент</a:t>
            </a:r>
          </a:p>
          <a:p>
            <a:r>
              <a:rPr lang="en-US" b="1" dirty="0" err="1" smtClean="0"/>
              <a:t>Attr</a:t>
            </a:r>
            <a:r>
              <a:rPr lang="en-US" dirty="0"/>
              <a:t>: </a:t>
            </a:r>
            <a:r>
              <a:rPr lang="ru-RU" dirty="0"/>
              <a:t>атрибут </a:t>
            </a:r>
            <a:r>
              <a:rPr lang="en-US" dirty="0"/>
              <a:t>html-</a:t>
            </a:r>
            <a:r>
              <a:rPr lang="ru-RU" dirty="0"/>
              <a:t>элемента</a:t>
            </a:r>
          </a:p>
          <a:p>
            <a:r>
              <a:rPr lang="en-US" b="1" dirty="0" smtClean="0"/>
              <a:t>Document</a:t>
            </a:r>
            <a:r>
              <a:rPr lang="en-US" dirty="0"/>
              <a:t>: </a:t>
            </a:r>
            <a:r>
              <a:rPr lang="ru-RU" dirty="0"/>
              <a:t>корневой узел </a:t>
            </a:r>
            <a:r>
              <a:rPr lang="en-US" dirty="0"/>
              <a:t>html-</a:t>
            </a:r>
            <a:r>
              <a:rPr lang="ru-RU" dirty="0"/>
              <a:t>документа</a:t>
            </a:r>
          </a:p>
          <a:p>
            <a:r>
              <a:rPr lang="en-US" b="1" dirty="0" err="1"/>
              <a:t>DocumentType</a:t>
            </a:r>
            <a:r>
              <a:rPr lang="en-US" dirty="0"/>
              <a:t>: DTD </a:t>
            </a:r>
            <a:r>
              <a:rPr lang="ru-RU" dirty="0"/>
              <a:t>или тип схемы </a:t>
            </a:r>
            <a:r>
              <a:rPr lang="en-US" dirty="0"/>
              <a:t>XML-</a:t>
            </a:r>
            <a:r>
              <a:rPr lang="ru-RU" dirty="0"/>
              <a:t>документа</a:t>
            </a:r>
          </a:p>
          <a:p>
            <a:r>
              <a:rPr lang="en-US" b="1" dirty="0" err="1"/>
              <a:t>DocumentFragment</a:t>
            </a:r>
            <a:r>
              <a:rPr lang="en-US" dirty="0"/>
              <a:t>: </a:t>
            </a:r>
            <a:r>
              <a:rPr lang="ru-RU" dirty="0"/>
              <a:t>место для временного хранения частей документа</a:t>
            </a:r>
          </a:p>
          <a:p>
            <a:r>
              <a:rPr lang="en-US" b="1" dirty="0" err="1"/>
              <a:t>EntityReference</a:t>
            </a:r>
            <a:r>
              <a:rPr lang="en-US" dirty="0"/>
              <a:t>: </a:t>
            </a:r>
            <a:r>
              <a:rPr lang="ru-RU" dirty="0"/>
              <a:t>ссылка на сущность </a:t>
            </a:r>
            <a:r>
              <a:rPr lang="en-US" dirty="0"/>
              <a:t>XML-</a:t>
            </a:r>
            <a:r>
              <a:rPr lang="ru-RU" dirty="0"/>
              <a:t>документа</a:t>
            </a:r>
          </a:p>
          <a:p>
            <a:r>
              <a:rPr lang="en-US" b="1" dirty="0" err="1"/>
              <a:t>ProcessingInstruction</a:t>
            </a:r>
            <a:r>
              <a:rPr lang="en-US" dirty="0"/>
              <a:t>: </a:t>
            </a:r>
            <a:r>
              <a:rPr lang="ru-RU" dirty="0"/>
              <a:t>инструкция обработки </a:t>
            </a:r>
            <a:r>
              <a:rPr lang="ru-RU" dirty="0" err="1"/>
              <a:t>веб-страницы</a:t>
            </a:r>
            <a:endParaRPr lang="ru-RU" dirty="0"/>
          </a:p>
          <a:p>
            <a:r>
              <a:rPr lang="en-US" b="1" dirty="0"/>
              <a:t>Comment</a:t>
            </a:r>
            <a:r>
              <a:rPr lang="en-US" dirty="0"/>
              <a:t>: </a:t>
            </a:r>
            <a:r>
              <a:rPr lang="ru-RU" dirty="0"/>
              <a:t>элемент комментария</a:t>
            </a:r>
          </a:p>
          <a:p>
            <a:r>
              <a:rPr lang="en-US" b="1" dirty="0"/>
              <a:t>Text</a:t>
            </a:r>
            <a:r>
              <a:rPr lang="en-US" dirty="0"/>
              <a:t>: </a:t>
            </a:r>
            <a:r>
              <a:rPr lang="ru-RU" dirty="0"/>
              <a:t>текст элемента</a:t>
            </a:r>
          </a:p>
          <a:p>
            <a:r>
              <a:rPr lang="en-US" b="1" dirty="0" err="1"/>
              <a:t>CDATASection</a:t>
            </a:r>
            <a:r>
              <a:rPr lang="en-US" dirty="0"/>
              <a:t>: </a:t>
            </a:r>
            <a:r>
              <a:rPr lang="ru-RU" dirty="0"/>
              <a:t>секция </a:t>
            </a:r>
            <a:r>
              <a:rPr lang="en-US" dirty="0"/>
              <a:t>CDATA </a:t>
            </a:r>
            <a:r>
              <a:rPr lang="ru-RU" dirty="0"/>
              <a:t>в документе </a:t>
            </a:r>
            <a:r>
              <a:rPr lang="en-US" dirty="0"/>
              <a:t>XML</a:t>
            </a:r>
          </a:p>
          <a:p>
            <a:r>
              <a:rPr lang="en-US" b="1" dirty="0"/>
              <a:t>Entity</a:t>
            </a:r>
            <a:r>
              <a:rPr lang="en-US" dirty="0"/>
              <a:t>: </a:t>
            </a:r>
            <a:r>
              <a:rPr lang="ru-RU" dirty="0"/>
              <a:t>необработанная сущность </a:t>
            </a:r>
            <a:r>
              <a:rPr lang="en-US" dirty="0"/>
              <a:t>DTD</a:t>
            </a:r>
          </a:p>
          <a:p>
            <a:r>
              <a:rPr lang="en-US" b="1" dirty="0"/>
              <a:t>Notation</a:t>
            </a:r>
            <a:r>
              <a:rPr lang="en-US" dirty="0"/>
              <a:t>: </a:t>
            </a:r>
            <a:r>
              <a:rPr lang="ru-RU" dirty="0"/>
              <a:t>нотация, объявленная в </a:t>
            </a:r>
            <a:r>
              <a:rPr lang="en-US" dirty="0"/>
              <a:t>DTD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элементов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85926"/>
            <a:ext cx="92105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поиска элементов на странице применяются следующие методы:</a:t>
            </a:r>
          </a:p>
          <a:p>
            <a:r>
              <a:rPr lang="ru-RU" b="1" dirty="0" err="1"/>
              <a:t>getElementById</a:t>
            </a:r>
            <a:r>
              <a:rPr lang="ru-RU" b="1" dirty="0"/>
              <a:t>(</a:t>
            </a:r>
            <a:r>
              <a:rPr lang="ru-RU" b="1" dirty="0" err="1"/>
              <a:t>value</a:t>
            </a:r>
            <a:r>
              <a:rPr lang="ru-RU" b="1" dirty="0"/>
              <a:t>)</a:t>
            </a:r>
            <a:r>
              <a:rPr lang="ru-RU" dirty="0"/>
              <a:t>: выбирает элемент, у которого атрибут </a:t>
            </a:r>
            <a:r>
              <a:rPr lang="ru-RU" dirty="0" err="1"/>
              <a:t>id</a:t>
            </a:r>
            <a:r>
              <a:rPr lang="ru-RU" dirty="0"/>
              <a:t> равен </a:t>
            </a:r>
            <a:r>
              <a:rPr lang="ru-RU" dirty="0" err="1" smtClean="0"/>
              <a:t>value</a:t>
            </a:r>
            <a:r>
              <a:rPr lang="ru-RU" dirty="0" smtClean="0"/>
              <a:t>.</a:t>
            </a:r>
          </a:p>
          <a:p>
            <a:r>
              <a:rPr lang="ru-RU" dirty="0"/>
              <a:t>(</a:t>
            </a:r>
            <a:r>
              <a:rPr lang="ru-RU" dirty="0" smtClean="0"/>
              <a:t>Если </a:t>
            </a:r>
            <a:r>
              <a:rPr lang="ru-RU" dirty="0"/>
              <a:t>элемента с таким идентификатором нет, то возвращается </a:t>
            </a:r>
            <a:r>
              <a:rPr lang="ru-RU" dirty="0" err="1" smtClean="0"/>
              <a:t>null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b="1" dirty="0" err="1"/>
              <a:t>getElementsByTagName</a:t>
            </a:r>
            <a:r>
              <a:rPr lang="ru-RU" b="1" dirty="0"/>
              <a:t>(</a:t>
            </a:r>
            <a:r>
              <a:rPr lang="ru-RU" b="1" dirty="0" err="1"/>
              <a:t>value</a:t>
            </a:r>
            <a:r>
              <a:rPr lang="ru-RU" b="1" dirty="0"/>
              <a:t>)</a:t>
            </a:r>
            <a:r>
              <a:rPr lang="ru-RU" dirty="0"/>
              <a:t>: выбирает все элементы, у которых тег равен </a:t>
            </a:r>
            <a:r>
              <a:rPr lang="ru-RU" dirty="0" err="1"/>
              <a:t>value</a:t>
            </a:r>
            <a:endParaRPr lang="ru-RU" dirty="0"/>
          </a:p>
          <a:p>
            <a:r>
              <a:rPr lang="ru-RU" b="1" dirty="0" err="1"/>
              <a:t>getElementsByClassName</a:t>
            </a:r>
            <a:r>
              <a:rPr lang="ru-RU" b="1" dirty="0"/>
              <a:t>(</a:t>
            </a:r>
            <a:r>
              <a:rPr lang="ru-RU" b="1" dirty="0" err="1"/>
              <a:t>value</a:t>
            </a:r>
            <a:r>
              <a:rPr lang="ru-RU" b="1" dirty="0"/>
              <a:t>)</a:t>
            </a:r>
            <a:r>
              <a:rPr lang="ru-RU" dirty="0"/>
              <a:t>: выбирает все элементы, которые имеют класс </a:t>
            </a:r>
            <a:r>
              <a:rPr lang="ru-RU" dirty="0" err="1"/>
              <a:t>value</a:t>
            </a:r>
            <a:endParaRPr lang="ru-RU" dirty="0"/>
          </a:p>
          <a:p>
            <a:r>
              <a:rPr lang="ru-RU" b="1" dirty="0" err="1"/>
              <a:t>querySelector</a:t>
            </a:r>
            <a:r>
              <a:rPr lang="ru-RU" b="1" dirty="0"/>
              <a:t>(</a:t>
            </a:r>
            <a:r>
              <a:rPr lang="ru-RU" b="1" dirty="0" err="1"/>
              <a:t>value</a:t>
            </a:r>
            <a:r>
              <a:rPr lang="ru-RU" b="1" dirty="0"/>
              <a:t>)</a:t>
            </a:r>
            <a:r>
              <a:rPr lang="ru-RU" dirty="0"/>
              <a:t>: выбирает первый элемент, который соответствует css-селектору </a:t>
            </a:r>
            <a:r>
              <a:rPr lang="ru-RU" dirty="0" err="1"/>
              <a:t>value</a:t>
            </a:r>
            <a:endParaRPr lang="ru-RU" dirty="0"/>
          </a:p>
          <a:p>
            <a:r>
              <a:rPr lang="ru-RU" b="1" dirty="0" err="1"/>
              <a:t>querySelectorAll</a:t>
            </a:r>
            <a:r>
              <a:rPr lang="ru-RU" b="1" dirty="0"/>
              <a:t>(</a:t>
            </a:r>
            <a:r>
              <a:rPr lang="ru-RU" b="1" dirty="0" err="1"/>
              <a:t>value</a:t>
            </a:r>
            <a:r>
              <a:rPr lang="ru-RU" b="1" dirty="0"/>
              <a:t>)</a:t>
            </a:r>
            <a:r>
              <a:rPr lang="ru-RU" dirty="0"/>
              <a:t>: выбирает все элементы, которые соответствуют css-селектору </a:t>
            </a:r>
            <a:r>
              <a:rPr lang="ru-RU" dirty="0" err="1"/>
              <a:t>value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(примеры)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ru-RU" dirty="0" smtClean="0"/>
              <a:t>Получение элемента по классу</a:t>
            </a:r>
          </a:p>
          <a:p>
            <a:pPr fontAlgn="base"/>
            <a:r>
              <a:rPr lang="en-US" dirty="0"/>
              <a:t>&lt;!DOCTYPE html&gt;</a:t>
            </a:r>
          </a:p>
          <a:p>
            <a:pPr fontAlgn="base"/>
            <a:r>
              <a:rPr lang="en-US" dirty="0"/>
              <a:t>&lt;html&gt;</a:t>
            </a:r>
          </a:p>
          <a:p>
            <a:pPr fontAlgn="base"/>
            <a:r>
              <a:rPr lang="en-US" dirty="0"/>
              <a:t>&lt;head&gt;</a:t>
            </a:r>
          </a:p>
          <a:p>
            <a:pPr fontAlgn="base"/>
            <a:r>
              <a:rPr lang="en-US" dirty="0"/>
              <a:t>    &lt;meta </a:t>
            </a:r>
            <a:r>
              <a:rPr lang="en-US" dirty="0" err="1"/>
              <a:t>charset</a:t>
            </a:r>
            <a:r>
              <a:rPr lang="en-US" dirty="0"/>
              <a:t>="utf-8" /&gt;</a:t>
            </a:r>
          </a:p>
          <a:p>
            <a:pPr fontAlgn="base"/>
            <a:r>
              <a:rPr lang="en-US" dirty="0"/>
              <a:t>&lt;/head&gt;</a:t>
            </a:r>
          </a:p>
          <a:p>
            <a:pPr fontAlgn="base"/>
            <a:r>
              <a:rPr lang="en-US" dirty="0"/>
              <a:t>&lt;body&gt;</a:t>
            </a:r>
          </a:p>
          <a:p>
            <a:pPr fontAlgn="base"/>
            <a:r>
              <a:rPr lang="en-US" dirty="0"/>
              <a:t>    &lt;div class="article"&gt;</a:t>
            </a:r>
          </a:p>
          <a:p>
            <a:pPr fontAlgn="base"/>
            <a:r>
              <a:rPr lang="en-US" dirty="0"/>
              <a:t>        &lt;h3&gt;</a:t>
            </a:r>
            <a:r>
              <a:rPr lang="ru-RU" dirty="0"/>
              <a:t>Заголовок статьи&lt;/</a:t>
            </a:r>
            <a:r>
              <a:rPr lang="en-US" dirty="0"/>
              <a:t>h3&gt;</a:t>
            </a:r>
          </a:p>
          <a:p>
            <a:pPr fontAlgn="base"/>
            <a:r>
              <a:rPr lang="en-US" dirty="0"/>
              <a:t>        &lt;p class="text"&gt;</a:t>
            </a:r>
            <a:r>
              <a:rPr lang="ru-RU" dirty="0"/>
              <a:t>Первый абзац&lt;/</a:t>
            </a:r>
            <a:r>
              <a:rPr lang="en-US" dirty="0"/>
              <a:t>p&gt;</a:t>
            </a:r>
          </a:p>
          <a:p>
            <a:pPr fontAlgn="base"/>
            <a:r>
              <a:rPr lang="en-US" dirty="0"/>
              <a:t>        &lt;p class="text"&gt;</a:t>
            </a:r>
            <a:r>
              <a:rPr lang="ru-RU" dirty="0"/>
              <a:t>Второй абзац&lt;/</a:t>
            </a:r>
            <a:r>
              <a:rPr lang="en-US" dirty="0"/>
              <a:t>p&gt;</a:t>
            </a:r>
          </a:p>
          <a:p>
            <a:pPr fontAlgn="base"/>
            <a:r>
              <a:rPr lang="en-US" dirty="0"/>
              <a:t>    &lt;/div&gt;</a:t>
            </a:r>
          </a:p>
          <a:p>
            <a:pPr fontAlgn="base"/>
            <a:r>
              <a:rPr lang="en-US" dirty="0"/>
              <a:t>&lt;script&gt;</a:t>
            </a:r>
          </a:p>
          <a:p>
            <a:pPr fontAlgn="base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articleDiv</a:t>
            </a:r>
            <a:r>
              <a:rPr lang="en-US" dirty="0"/>
              <a:t> = </a:t>
            </a:r>
            <a:r>
              <a:rPr lang="en-US" dirty="0" err="1"/>
              <a:t>document.getElementsByClassName</a:t>
            </a:r>
            <a:r>
              <a:rPr lang="en-US" dirty="0"/>
              <a:t>("article")[0];</a:t>
            </a:r>
          </a:p>
          <a:p>
            <a:pPr fontAlgn="base"/>
            <a:r>
              <a:rPr lang="en-US" dirty="0"/>
              <a:t>    console.log(</a:t>
            </a:r>
            <a:r>
              <a:rPr lang="en-US" dirty="0" err="1"/>
              <a:t>articleDiv</a:t>
            </a:r>
            <a:r>
              <a:rPr lang="en-US" dirty="0"/>
              <a:t>);</a:t>
            </a:r>
          </a:p>
          <a:p>
            <a:pPr fontAlgn="base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textElems</a:t>
            </a:r>
            <a:r>
              <a:rPr lang="en-US" dirty="0"/>
              <a:t> = </a:t>
            </a:r>
            <a:r>
              <a:rPr lang="en-US" dirty="0" err="1"/>
              <a:t>document.getElementsByClassName</a:t>
            </a:r>
            <a:r>
              <a:rPr lang="en-US" dirty="0"/>
              <a:t>("text");</a:t>
            </a:r>
          </a:p>
          <a:p>
            <a:pPr fontAlgn="base"/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textElems.length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fontAlgn="base"/>
            <a:r>
              <a:rPr lang="en-US" dirty="0"/>
              <a:t>    console.log(</a:t>
            </a:r>
            <a:r>
              <a:rPr lang="en-US" dirty="0" err="1"/>
              <a:t>textElems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fontAlgn="base"/>
            <a:r>
              <a:rPr lang="en-US" dirty="0"/>
              <a:t>}</a:t>
            </a:r>
          </a:p>
          <a:p>
            <a:pPr fontAlgn="base"/>
            <a:r>
              <a:rPr lang="en-US" dirty="0"/>
              <a:t>&lt;/script&gt;</a:t>
            </a:r>
          </a:p>
          <a:p>
            <a:pPr fontAlgn="base"/>
            <a:r>
              <a:rPr lang="en-US" dirty="0"/>
              <a:t>&lt;/body&gt;</a:t>
            </a:r>
          </a:p>
          <a:p>
            <a:pPr fontAlgn="base"/>
            <a:r>
              <a:rPr lang="en-US" dirty="0"/>
              <a:t>&lt;/html&gt;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ru-RU" dirty="0"/>
              <a:t>В</a:t>
            </a:r>
            <a:r>
              <a:rPr lang="ru-RU" dirty="0" smtClean="0"/>
              <a:t>ыбор по селектору </a:t>
            </a:r>
            <a:r>
              <a:rPr lang="en-US" dirty="0" smtClean="0"/>
              <a:t> CSS</a:t>
            </a:r>
            <a:endParaRPr lang="ru-RU" dirty="0" smtClean="0"/>
          </a:p>
          <a:p>
            <a:pPr fontAlgn="base"/>
            <a:r>
              <a:rPr lang="en-US" dirty="0"/>
              <a:t>&lt;!DOCTYPE html&gt;</a:t>
            </a:r>
          </a:p>
          <a:p>
            <a:pPr fontAlgn="base"/>
            <a:r>
              <a:rPr lang="en-US" dirty="0"/>
              <a:t>&lt;html&gt;</a:t>
            </a:r>
          </a:p>
          <a:p>
            <a:pPr fontAlgn="base"/>
            <a:r>
              <a:rPr lang="en-US" dirty="0"/>
              <a:t>&lt;head&gt;</a:t>
            </a:r>
          </a:p>
          <a:p>
            <a:pPr fontAlgn="base"/>
            <a:r>
              <a:rPr lang="en-US" dirty="0"/>
              <a:t>    &lt;meta </a:t>
            </a:r>
            <a:r>
              <a:rPr lang="en-US" dirty="0" err="1"/>
              <a:t>charset</a:t>
            </a:r>
            <a:r>
              <a:rPr lang="en-US" dirty="0"/>
              <a:t>="utf-8" /&gt;</a:t>
            </a:r>
          </a:p>
          <a:p>
            <a:pPr fontAlgn="base"/>
            <a:r>
              <a:rPr lang="en-US" dirty="0"/>
              <a:t>&lt;/head&gt;</a:t>
            </a:r>
          </a:p>
          <a:p>
            <a:pPr fontAlgn="base"/>
            <a:r>
              <a:rPr lang="en-US" dirty="0"/>
              <a:t>&lt;body&gt;</a:t>
            </a:r>
          </a:p>
          <a:p>
            <a:pPr fontAlgn="base"/>
            <a:r>
              <a:rPr lang="en-US" dirty="0"/>
              <a:t>    &lt;div class="annotation"&gt;</a:t>
            </a:r>
          </a:p>
          <a:p>
            <a:pPr fontAlgn="base"/>
            <a:r>
              <a:rPr lang="en-US" dirty="0"/>
              <a:t>        &lt;p&gt;</a:t>
            </a:r>
            <a:r>
              <a:rPr lang="ru-RU" dirty="0"/>
              <a:t>Аннотация статьи&lt;/</a:t>
            </a:r>
            <a:r>
              <a:rPr lang="en-US" dirty="0"/>
              <a:t>p&gt;</a:t>
            </a:r>
          </a:p>
          <a:p>
            <a:pPr fontAlgn="base"/>
            <a:r>
              <a:rPr lang="en-US" dirty="0"/>
              <a:t>    &lt;/div&gt;</a:t>
            </a:r>
          </a:p>
          <a:p>
            <a:pPr fontAlgn="base"/>
            <a:r>
              <a:rPr lang="en-US" dirty="0"/>
              <a:t>    &lt;div class="text"&gt;</a:t>
            </a:r>
          </a:p>
          <a:p>
            <a:pPr fontAlgn="base"/>
            <a:r>
              <a:rPr lang="en-US" dirty="0"/>
              <a:t>        &lt;p&gt;</a:t>
            </a:r>
            <a:r>
              <a:rPr lang="ru-RU" dirty="0"/>
              <a:t>Первый абзац&lt;/</a:t>
            </a:r>
            <a:r>
              <a:rPr lang="en-US" dirty="0"/>
              <a:t>p&gt;</a:t>
            </a:r>
          </a:p>
          <a:p>
            <a:pPr fontAlgn="base"/>
            <a:r>
              <a:rPr lang="en-US" dirty="0"/>
              <a:t>        &lt;p&gt;</a:t>
            </a:r>
            <a:r>
              <a:rPr lang="ru-RU" dirty="0"/>
              <a:t>Второй абзац&lt;/</a:t>
            </a:r>
            <a:r>
              <a:rPr lang="en-US" dirty="0"/>
              <a:t>p&gt;</a:t>
            </a:r>
          </a:p>
          <a:p>
            <a:pPr fontAlgn="base"/>
            <a:r>
              <a:rPr lang="en-US" dirty="0"/>
              <a:t>    &lt;/div&gt;</a:t>
            </a:r>
          </a:p>
          <a:p>
            <a:pPr fontAlgn="base"/>
            <a:r>
              <a:rPr lang="en-US" dirty="0"/>
              <a:t>&lt;script&gt;</a:t>
            </a:r>
          </a:p>
          <a:p>
            <a:pPr fontAlgn="base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(".annotation p");</a:t>
            </a:r>
          </a:p>
          <a:p>
            <a:pPr fontAlgn="base"/>
            <a:r>
              <a:rPr lang="en-US" dirty="0" err="1"/>
              <a:t>document.write</a:t>
            </a:r>
            <a:r>
              <a:rPr lang="en-US" dirty="0"/>
              <a:t>("</a:t>
            </a:r>
            <a:r>
              <a:rPr lang="ru-RU" dirty="0"/>
              <a:t>Текст селектора: " + </a:t>
            </a:r>
            <a:r>
              <a:rPr lang="en-US" dirty="0" err="1"/>
              <a:t>elem.innerText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&lt;/script&gt;</a:t>
            </a:r>
          </a:p>
          <a:p>
            <a:pPr fontAlgn="base"/>
            <a:r>
              <a:rPr lang="en-US" dirty="0"/>
              <a:t>&lt;/body&gt;</a:t>
            </a:r>
          </a:p>
          <a:p>
            <a:pPr fontAlgn="base"/>
            <a:r>
              <a:rPr lang="en-US" dirty="0"/>
              <a:t>&lt;/html&gt;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объекта </a:t>
            </a:r>
            <a:r>
              <a:rPr lang="en-US" dirty="0" smtClean="0"/>
              <a:t>document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" y="15716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Кроме ранее рассмотренных методов объект </a:t>
            </a:r>
            <a:r>
              <a:rPr lang="ru-RU" dirty="0" err="1"/>
              <a:t>document</a:t>
            </a:r>
            <a:r>
              <a:rPr lang="ru-RU" dirty="0"/>
              <a:t> позволяет обратиться к определенным элементам </a:t>
            </a:r>
            <a:r>
              <a:rPr lang="ru-RU" dirty="0" err="1"/>
              <a:t>веб-страницы</a:t>
            </a:r>
            <a:r>
              <a:rPr lang="ru-RU" dirty="0"/>
              <a:t> через свойства:</a:t>
            </a:r>
          </a:p>
          <a:p>
            <a:r>
              <a:rPr lang="ru-RU" b="1" dirty="0" err="1"/>
              <a:t>documentElement</a:t>
            </a:r>
            <a:r>
              <a:rPr lang="ru-RU" dirty="0"/>
              <a:t>: предоставляет доступ к корневому элементу &lt;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r>
              <a:rPr lang="ru-RU" b="1" dirty="0" err="1"/>
              <a:t>body</a:t>
            </a:r>
            <a:r>
              <a:rPr lang="ru-RU" dirty="0"/>
              <a:t>: предоставляет доступ к элементу &lt;</a:t>
            </a:r>
            <a:r>
              <a:rPr lang="ru-RU" dirty="0" err="1"/>
              <a:t>body</a:t>
            </a:r>
            <a:r>
              <a:rPr lang="ru-RU" dirty="0"/>
              <a:t>&gt; на </a:t>
            </a:r>
            <a:r>
              <a:rPr lang="ru-RU" dirty="0" err="1"/>
              <a:t>веб-странице</a:t>
            </a:r>
            <a:endParaRPr lang="ru-RU" dirty="0"/>
          </a:p>
          <a:p>
            <a:r>
              <a:rPr lang="ru-RU" b="1" dirty="0" err="1"/>
              <a:t>images</a:t>
            </a:r>
            <a:r>
              <a:rPr lang="ru-RU" dirty="0"/>
              <a:t>: содержит коллекцию всех объектов изображений (элементов </a:t>
            </a:r>
            <a:r>
              <a:rPr lang="ru-RU" dirty="0" err="1"/>
              <a:t>img</a:t>
            </a:r>
            <a:r>
              <a:rPr lang="ru-RU" dirty="0"/>
              <a:t>)</a:t>
            </a:r>
          </a:p>
          <a:p>
            <a:r>
              <a:rPr lang="ru-RU" b="1" dirty="0" err="1"/>
              <a:t>links</a:t>
            </a:r>
            <a:r>
              <a:rPr lang="ru-RU" dirty="0"/>
              <a:t>: содержит коллекцию ссылок - элементов &lt;</a:t>
            </a:r>
            <a:r>
              <a:rPr lang="ru-RU" dirty="0" err="1"/>
              <a:t>a</a:t>
            </a:r>
            <a:r>
              <a:rPr lang="ru-RU" dirty="0"/>
              <a:t>&gt; и &lt;</a:t>
            </a:r>
            <a:r>
              <a:rPr lang="ru-RU" dirty="0" err="1"/>
              <a:t>area</a:t>
            </a:r>
            <a:r>
              <a:rPr lang="ru-RU" dirty="0"/>
              <a:t>&gt;, у которых определен атрибут </a:t>
            </a:r>
            <a:r>
              <a:rPr lang="ru-RU" dirty="0" err="1"/>
              <a:t>href</a:t>
            </a:r>
            <a:endParaRPr lang="ru-RU" dirty="0"/>
          </a:p>
          <a:p>
            <a:r>
              <a:rPr lang="ru-RU" b="1" dirty="0" err="1"/>
              <a:t>anchors</a:t>
            </a:r>
            <a:r>
              <a:rPr lang="ru-RU" dirty="0"/>
              <a:t>: предоставляет доступ к коллекции элементов &lt;</a:t>
            </a:r>
            <a:r>
              <a:rPr lang="ru-RU" dirty="0" err="1"/>
              <a:t>a</a:t>
            </a:r>
            <a:r>
              <a:rPr lang="ru-RU" dirty="0"/>
              <a:t>&gt;, у которых определен атрибут </a:t>
            </a:r>
            <a:r>
              <a:rPr lang="ru-RU" dirty="0" err="1"/>
              <a:t>name</a:t>
            </a:r>
            <a:endParaRPr lang="ru-RU" dirty="0"/>
          </a:p>
          <a:p>
            <a:r>
              <a:rPr lang="ru-RU" b="1" dirty="0" err="1"/>
              <a:t>forms</a:t>
            </a:r>
            <a:r>
              <a:rPr lang="ru-RU" dirty="0"/>
              <a:t>: содержит коллекцию всех форм на </a:t>
            </a:r>
            <a:r>
              <a:rPr lang="ru-RU" dirty="0" err="1"/>
              <a:t>веб-странице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001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Свойства объекта </a:t>
            </a:r>
            <a:r>
              <a:rPr lang="en-US" dirty="0" smtClean="0"/>
              <a:t>document</a:t>
            </a:r>
            <a:r>
              <a:rPr lang="ru-RU" dirty="0" smtClean="0"/>
              <a:t> (пример)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1285860"/>
            <a:ext cx="45712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&lt;!DOCTYPE html&gt;</a:t>
            </a:r>
          </a:p>
          <a:p>
            <a:pPr fontAlgn="base"/>
            <a:r>
              <a:rPr lang="en-US" dirty="0"/>
              <a:t>&lt;html&gt;</a:t>
            </a:r>
          </a:p>
          <a:p>
            <a:pPr fontAlgn="base"/>
            <a:r>
              <a:rPr lang="en-US" dirty="0"/>
              <a:t>&lt;head&gt;</a:t>
            </a:r>
          </a:p>
          <a:p>
            <a:pPr fontAlgn="base"/>
            <a:r>
              <a:rPr lang="en-US" dirty="0"/>
              <a:t>    &lt;meta </a:t>
            </a:r>
            <a:r>
              <a:rPr lang="en-US" dirty="0" err="1"/>
              <a:t>charset</a:t>
            </a:r>
            <a:r>
              <a:rPr lang="en-US" dirty="0"/>
              <a:t>="utf-8" /&gt;</a:t>
            </a:r>
          </a:p>
          <a:p>
            <a:pPr fontAlgn="base"/>
            <a:r>
              <a:rPr lang="en-US" dirty="0"/>
              <a:t>&lt;/head&gt;</a:t>
            </a:r>
          </a:p>
          <a:p>
            <a:pPr fontAlgn="base"/>
            <a:r>
              <a:rPr lang="en-US" dirty="0"/>
              <a:t>&lt;body&gt;</a:t>
            </a:r>
          </a:p>
          <a:p>
            <a:pPr fontAlgn="base"/>
            <a:r>
              <a:rPr lang="en-US" dirty="0"/>
              <a:t>    &lt;a </a:t>
            </a:r>
            <a:r>
              <a:rPr lang="en-US" dirty="0" err="1"/>
              <a:t>href</a:t>
            </a:r>
            <a:r>
              <a:rPr lang="en-US" dirty="0"/>
              <a:t>="article1.html"&gt;</a:t>
            </a:r>
            <a:r>
              <a:rPr lang="ru-RU" dirty="0"/>
              <a:t>Статья 1&lt;/</a:t>
            </a:r>
            <a:r>
              <a:rPr lang="en-US" dirty="0"/>
              <a:t>a&gt;</a:t>
            </a:r>
          </a:p>
          <a:p>
            <a:pPr fontAlgn="base"/>
            <a:r>
              <a:rPr lang="en-US" dirty="0"/>
              <a:t>    &lt;a </a:t>
            </a:r>
            <a:r>
              <a:rPr lang="en-US" dirty="0" err="1"/>
              <a:t>href</a:t>
            </a:r>
            <a:r>
              <a:rPr lang="en-US" dirty="0"/>
              <a:t>="article2.html"&gt;</a:t>
            </a:r>
            <a:r>
              <a:rPr lang="ru-RU" dirty="0"/>
              <a:t>Статья 2&lt;/</a:t>
            </a:r>
            <a:r>
              <a:rPr lang="en-US" dirty="0"/>
              <a:t>a&gt;</a:t>
            </a:r>
          </a:p>
          <a:p>
            <a:pPr fontAlgn="base"/>
            <a:r>
              <a:rPr lang="en-US" dirty="0"/>
              <a:t>    &lt;a </a:t>
            </a:r>
            <a:r>
              <a:rPr lang="en-US" dirty="0" err="1"/>
              <a:t>href</a:t>
            </a:r>
            <a:r>
              <a:rPr lang="en-US" dirty="0"/>
              <a:t>="article3.html"&gt;</a:t>
            </a:r>
            <a:r>
              <a:rPr lang="ru-RU" dirty="0"/>
              <a:t>Статья 3&lt;/</a:t>
            </a:r>
            <a:r>
              <a:rPr lang="en-US" dirty="0"/>
              <a:t>a&gt;</a:t>
            </a:r>
          </a:p>
          <a:p>
            <a:pPr fontAlgn="base"/>
            <a:r>
              <a:rPr lang="en-US" dirty="0"/>
              <a:t>&lt;script&gt;</a:t>
            </a:r>
          </a:p>
          <a:p>
            <a:pPr fontAlgn="base"/>
            <a:r>
              <a:rPr lang="en-US" dirty="0" err="1"/>
              <a:t>var</a:t>
            </a:r>
            <a:r>
              <a:rPr lang="en-US" dirty="0"/>
              <a:t> links = </a:t>
            </a:r>
            <a:r>
              <a:rPr lang="en-US" dirty="0" err="1"/>
              <a:t>document.links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for(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links.length;i</a:t>
            </a:r>
            <a:r>
              <a:rPr lang="en-US" dirty="0"/>
              <a:t>++){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document.write</a:t>
            </a:r>
            <a:r>
              <a:rPr lang="en-US" dirty="0"/>
              <a:t>("&lt;</a:t>
            </a:r>
            <a:r>
              <a:rPr lang="en-US" dirty="0" err="1"/>
              <a:t>br</a:t>
            </a:r>
            <a:r>
              <a:rPr lang="en-US" dirty="0"/>
              <a:t>/&gt;" + links[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innerText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document.write</a:t>
            </a:r>
            <a:r>
              <a:rPr lang="en-US" dirty="0"/>
              <a:t>("&lt;</a:t>
            </a:r>
            <a:r>
              <a:rPr lang="en-US" dirty="0" err="1"/>
              <a:t>br</a:t>
            </a:r>
            <a:r>
              <a:rPr lang="en-US" dirty="0"/>
              <a:t>/&gt;" + links[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href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}</a:t>
            </a:r>
          </a:p>
          <a:p>
            <a:pPr fontAlgn="base"/>
            <a:r>
              <a:rPr lang="en-US" dirty="0"/>
              <a:t>&lt;/script&gt;</a:t>
            </a:r>
          </a:p>
          <a:p>
            <a:pPr fontAlgn="base"/>
            <a:r>
              <a:rPr lang="en-US" dirty="0"/>
              <a:t>&lt;/body&gt;</a:t>
            </a:r>
          </a:p>
          <a:p>
            <a:pPr fontAlgn="base"/>
            <a:r>
              <a:rPr lang="en-US" dirty="0"/>
              <a:t>&lt;/html&gt;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443115" y="1571612"/>
            <a:ext cx="370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получение всех ссылок на странице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Объект </a:t>
            </a:r>
            <a:r>
              <a:rPr lang="ru-RU" dirty="0" err="1" smtClean="0"/>
              <a:t>Node</a:t>
            </a:r>
            <a:r>
              <a:rPr lang="ru-RU" dirty="0" smtClean="0"/>
              <a:t>. Навигация по DOM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" y="1928802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Каждый отдельный узел, будь то html-элемент, его атрибут или текст, в структуре DOM представлен объектом </a:t>
            </a:r>
            <a:r>
              <a:rPr lang="ru-RU" b="1" dirty="0" err="1"/>
              <a:t>Node</a:t>
            </a:r>
            <a:r>
              <a:rPr lang="ru-RU" dirty="0"/>
              <a:t>. Этот объект предоставляет ряд свойств, с помощью которых мы можем получить информацию о данном узле:</a:t>
            </a:r>
          </a:p>
          <a:p>
            <a:r>
              <a:rPr lang="ru-RU" b="1" dirty="0" err="1"/>
              <a:t>childNodes</a:t>
            </a:r>
            <a:r>
              <a:rPr lang="ru-RU" dirty="0"/>
              <a:t>: содержит коллекцию дочерних </a:t>
            </a:r>
            <a:r>
              <a:rPr lang="ru-RU" dirty="0" smtClean="0"/>
              <a:t>узлов</a:t>
            </a:r>
            <a:endParaRPr lang="ru-RU" dirty="0"/>
          </a:p>
          <a:p>
            <a:r>
              <a:rPr lang="ru-RU" b="1" dirty="0" err="1"/>
              <a:t>firstChild</a:t>
            </a:r>
            <a:r>
              <a:rPr lang="ru-RU" dirty="0"/>
              <a:t>: возвращает первый дочерний узел текущего узла</a:t>
            </a:r>
          </a:p>
          <a:p>
            <a:r>
              <a:rPr lang="ru-RU" b="1" dirty="0" err="1"/>
              <a:t>lastChild</a:t>
            </a:r>
            <a:r>
              <a:rPr lang="ru-RU" dirty="0"/>
              <a:t>: возвращает последний дочерний узел текущего узла</a:t>
            </a:r>
          </a:p>
          <a:p>
            <a:r>
              <a:rPr lang="ru-RU" b="1" dirty="0" err="1"/>
              <a:t>previousSibling</a:t>
            </a:r>
            <a:r>
              <a:rPr lang="ru-RU" dirty="0"/>
              <a:t>: возвращает предыдущий элемент, который находится на одном уровне с текущим</a:t>
            </a:r>
          </a:p>
          <a:p>
            <a:r>
              <a:rPr lang="ru-RU" b="1" dirty="0" err="1"/>
              <a:t>nextSibling</a:t>
            </a:r>
            <a:r>
              <a:rPr lang="ru-RU" dirty="0"/>
              <a:t>: возвращает следующий элемент, который находится на одном уровне с текущим</a:t>
            </a:r>
          </a:p>
          <a:p>
            <a:r>
              <a:rPr lang="ru-RU" b="1" dirty="0" err="1"/>
              <a:t>ownerDocument</a:t>
            </a:r>
            <a:r>
              <a:rPr lang="ru-RU" dirty="0"/>
              <a:t>: возвращает корневой узел документа</a:t>
            </a:r>
          </a:p>
          <a:p>
            <a:r>
              <a:rPr lang="ru-RU" b="1" dirty="0" err="1"/>
              <a:t>parentNode</a:t>
            </a:r>
            <a:r>
              <a:rPr lang="ru-RU" dirty="0"/>
              <a:t>: возвращает элемент, который содержит текущий узел</a:t>
            </a:r>
          </a:p>
          <a:p>
            <a:r>
              <a:rPr lang="ru-RU" b="1" dirty="0" err="1"/>
              <a:t>nodeName</a:t>
            </a:r>
            <a:r>
              <a:rPr lang="ru-RU" dirty="0"/>
              <a:t>: возвращает имя узла</a:t>
            </a:r>
          </a:p>
          <a:p>
            <a:r>
              <a:rPr lang="ru-RU" b="1" dirty="0" err="1"/>
              <a:t>nodeType</a:t>
            </a:r>
            <a:r>
              <a:rPr lang="ru-RU" dirty="0"/>
              <a:t>: возвращает тип узла в виде числа</a:t>
            </a:r>
          </a:p>
          <a:p>
            <a:r>
              <a:rPr lang="ru-RU" b="1" dirty="0" err="1"/>
              <a:t>nodeValue</a:t>
            </a:r>
            <a:r>
              <a:rPr lang="ru-RU" dirty="0"/>
              <a:t>: возвращает или устанавливает значение узла в виде простого текста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653</Words>
  <Application>Microsoft Office PowerPoint</Application>
  <PresentationFormat>Экран (4:3)</PresentationFormat>
  <Paragraphs>218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Работа с DOM</vt:lpstr>
      <vt:lpstr>Введение </vt:lpstr>
      <vt:lpstr>Введение</vt:lpstr>
      <vt:lpstr>Виды узлов</vt:lpstr>
      <vt:lpstr>Поиск элементов</vt:lpstr>
      <vt:lpstr>Поиск (примеры)</vt:lpstr>
      <vt:lpstr>Свойства объекта document</vt:lpstr>
      <vt:lpstr>Свойства объекта document (пример)</vt:lpstr>
      <vt:lpstr>Объект Node. Навигация по DOM</vt:lpstr>
      <vt:lpstr>Навигация по узлам</vt:lpstr>
      <vt:lpstr>Создание элементов веб-станицы</vt:lpstr>
      <vt:lpstr>Добавление элементов веб-станицы</vt:lpstr>
      <vt:lpstr>Копирование элемента</vt:lpstr>
      <vt:lpstr>Удаление элемента</vt:lpstr>
      <vt:lpstr>Замена элемента</vt:lpstr>
      <vt:lpstr>Источники</vt:lpstr>
      <vt:lpstr>Спасибо за внимание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Baza DAN</dc:creator>
  <cp:lastModifiedBy>Baza DAN</cp:lastModifiedBy>
  <cp:revision>15</cp:revision>
  <dcterms:created xsi:type="dcterms:W3CDTF">2021-12-27T11:56:56Z</dcterms:created>
  <dcterms:modified xsi:type="dcterms:W3CDTF">2021-12-27T14:19:15Z</dcterms:modified>
</cp:coreProperties>
</file>