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3910-0EA4-B72F-54DF-851BD884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5999-1A70-D26A-D3F3-A9BB29F13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82E1-0388-3BB3-DB65-3764DCA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350F-F5AF-BE16-F67A-6E9831F5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8989-51B0-CAAF-D92A-FD03AEC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39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1CFB-D625-618C-6C99-0E2E4D0A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5CE08-5D3B-3EB3-B5FC-F37093FA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3107-8391-E980-85A4-108DF891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8091-9071-6C3F-A7C2-2A8C64F7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6781-6223-8116-C882-565EAACF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909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14524-D02B-5B93-7B20-1F84A8EA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3D52-272C-3CA2-709C-55807EAF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C13A-A30E-3E39-A765-1A1C7B23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5E3C-17D4-EFCE-1B39-086E186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3BAD-9FD7-6E1D-0EEA-1A51AEF1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705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2989-C541-39A1-B571-875D2B58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1FD1-2AC6-4BF8-1550-C53C6331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CFED-D342-B5E6-477C-123D0354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B2321-14BB-9119-7336-C5AB736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92C7-A2D3-98E9-C624-0CB43FCD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10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3314-201E-7D6B-514E-56371F28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6ADD-B1A8-FF95-2D63-A04A4EFB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9939-6FB5-6DE7-82BC-96B2D955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8FA9-E665-8788-81D5-60B1CC48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C066F-CB91-E7BF-D1C4-74815D7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6B9-011C-8965-E6A8-3A876339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1D98-BB4D-F338-72CC-53939DD8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47A62-91A5-3DF2-EFD8-5CF1B391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70628-2EA2-4363-9AF7-8798BDCE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0F06D-0C19-BAC3-5288-3974A5BA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4749-9552-FABE-A441-7CD663E4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42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5DE-43B3-EAD9-C8C4-B87BC989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51D4-EFA5-4282-BE1A-FEF4C6A1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D5813-75B1-59AF-F769-1F86C9D71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60AB1-79A2-A974-56C0-C196A53B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C5CA-1FC9-6CC3-E3BA-6BC7DCEB4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2AC7B-D84D-4001-1541-36933883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6E440-F4D4-7314-3CB7-02567259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57AF0-32AC-8697-1B19-86A3C2A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29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089F-2767-777D-1F34-C43E6656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2B0B8-C110-EF84-B053-AE9E961A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D82E7-016E-D5B2-879D-B7E0FD8B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70911-6908-04C2-18E3-EA25E40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FF7A-E8D2-AEBD-9964-F0DC5C8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A47DA-2476-ED8F-D43F-A9875BF1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9E46-A1B0-0455-AB90-B4F32048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24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D296-A381-6C9A-9D23-02162811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E980-207C-AC35-EF92-96AA27B3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71FE-125E-AD4A-9BA1-4F7A784F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ADD6-9677-5DCF-4DAA-352ABBA5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9F40-33C2-EB72-A06C-1406DC96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72232-B00E-171B-797C-524C529A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979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A36D-FA9B-8CF1-5640-EFC0BC55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28D41-986E-EA59-CE46-DB8E685F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B8C1-EED3-56BD-598A-75C843C2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AE3A-2610-7031-7D69-82C33745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F74D-FA0C-5C2F-6C04-0255C76A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2528-B1CA-C187-B9C0-BE56C97E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3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9B0AE-9395-E467-7BA6-DD487FF4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18B25-EEE7-3C13-5359-B7CB2C5F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05D6-CC24-4733-9741-927EF38B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0D0F-F678-4465-B98D-5035694C228F}" type="datetimeFigureOut">
              <a:rPr lang="en-PH" smtClean="0"/>
              <a:t>01/09/2023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893B-D7B6-B5A7-29A0-CF7F98FA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18E5-2480-F1C1-0A5F-8F6CCEB97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74B1-6174-4AC7-8F04-6CA0F545A6A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528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8CC9-0074-8EC0-2592-2A170A4B7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8811"/>
            <a:ext cx="9144000" cy="1060378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atin typeface="Bahnschrift" panose="020B0502040204020203" pitchFamily="34" charset="0"/>
              </a:rPr>
              <a:t>CSC 108 – Cooking Problem</a:t>
            </a:r>
          </a:p>
        </p:txBody>
      </p:sp>
    </p:spTree>
    <p:extLst>
      <p:ext uri="{BB962C8B-B14F-4D97-AF65-F5344CB8AC3E}">
        <p14:creationId xmlns:p14="http://schemas.microsoft.com/office/powerpoint/2010/main" val="32621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60FA-9444-B856-2090-B060D6D1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862"/>
            <a:ext cx="10515600" cy="2201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4800" dirty="0">
                <a:latin typeface="Bahnschrift" panose="020B0502040204020203" pitchFamily="34" charset="0"/>
              </a:rPr>
              <a:t>Stove A</a:t>
            </a:r>
          </a:p>
          <a:p>
            <a:pPr marL="0" indent="0">
              <a:buNone/>
            </a:pPr>
            <a:r>
              <a:rPr lang="en-PH" sz="4800" dirty="0">
                <a:latin typeface="Bahnschrift" panose="020B0502040204020203" pitchFamily="34" charset="0"/>
              </a:rPr>
              <a:t>Stove BL </a:t>
            </a:r>
          </a:p>
          <a:p>
            <a:pPr marL="0" indent="0">
              <a:buNone/>
            </a:pPr>
            <a:r>
              <a:rPr lang="en-PH" sz="4800" dirty="0">
                <a:latin typeface="Bahnschrift" panose="020B0502040204020203" pitchFamily="34" charset="0"/>
              </a:rPr>
              <a:t>Stove BR </a:t>
            </a:r>
            <a:r>
              <a:rPr lang="en-PH" sz="3200" dirty="0">
                <a:latin typeface="Bahnschrift" panose="020B0502040204020203" pitchFamily="34" charset="0"/>
              </a:rPr>
              <a:t>– only if Stove BL use ‘S’ or ‘M’</a:t>
            </a:r>
            <a:endParaRPr lang="en-PH" sz="6600" dirty="0">
              <a:latin typeface="Bahnschrif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AD6CAD-DF8A-799C-69E2-39CB3E53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8000" dirty="0">
                <a:latin typeface="Bahnschrift" panose="020B0502040204020203" pitchFamily="34" charset="0"/>
              </a:rPr>
              <a:t>Available Stoves</a:t>
            </a:r>
          </a:p>
        </p:txBody>
      </p:sp>
    </p:spTree>
    <p:extLst>
      <p:ext uri="{BB962C8B-B14F-4D97-AF65-F5344CB8AC3E}">
        <p14:creationId xmlns:p14="http://schemas.microsoft.com/office/powerpoint/2010/main" val="293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C2A7C9-2C34-1181-D67C-C2B1B18F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8000" dirty="0">
                <a:latin typeface="Bahnschrift" panose="020B0502040204020203" pitchFamily="34" charset="0"/>
              </a:rPr>
              <a:t>Available </a:t>
            </a:r>
            <a:r>
              <a:rPr lang="en-PH" sz="8000" dirty="0" err="1">
                <a:latin typeface="Bahnschrift" panose="020B0502040204020203" pitchFamily="34" charset="0"/>
              </a:rPr>
              <a:t>Kaldero</a:t>
            </a:r>
            <a:endParaRPr lang="en-PH" sz="8000" dirty="0">
              <a:latin typeface="Bahnschrift" panose="020B0502040204020203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6F59A6-C186-5D1B-F175-798D0BCDC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36413"/>
              </p:ext>
            </p:extLst>
          </p:nvPr>
        </p:nvGraphicFramePr>
        <p:xfrm>
          <a:off x="1469005" y="3001472"/>
          <a:ext cx="9253990" cy="21031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26995">
                  <a:extLst>
                    <a:ext uri="{9D8B030D-6E8A-4147-A177-3AD203B41FA5}">
                      <a16:colId xmlns:a16="http://schemas.microsoft.com/office/drawing/2014/main" val="1847447400"/>
                    </a:ext>
                  </a:extLst>
                </a:gridCol>
                <a:gridCol w="4626995">
                  <a:extLst>
                    <a:ext uri="{9D8B030D-6E8A-4147-A177-3AD203B41FA5}">
                      <a16:colId xmlns:a16="http://schemas.microsoft.com/office/drawing/2014/main" val="11726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4000" dirty="0"/>
                        <a:t>Small </a:t>
                      </a:r>
                      <a:r>
                        <a:rPr lang="en-PH" sz="4000" dirty="0" err="1"/>
                        <a:t>Kaldero</a:t>
                      </a:r>
                      <a:r>
                        <a:rPr lang="en-PH" sz="2000" dirty="0"/>
                        <a:t>(2pcs)</a:t>
                      </a:r>
                      <a:endParaRPr lang="en-PH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dirty="0"/>
                        <a:t>-0 Cooking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36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4000" b="1" dirty="0"/>
                        <a:t>Medium </a:t>
                      </a:r>
                      <a:r>
                        <a:rPr lang="en-PH" sz="4000" b="1" dirty="0" err="1"/>
                        <a:t>Kaldero</a:t>
                      </a:r>
                      <a:r>
                        <a:rPr lang="en-PH" sz="2400" b="1" dirty="0"/>
                        <a:t>(2pcs)</a:t>
                      </a:r>
                      <a:endParaRPr lang="en-PH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b="1" dirty="0"/>
                        <a:t>-5 Cooking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97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4000" b="1" dirty="0"/>
                        <a:t>Large </a:t>
                      </a:r>
                      <a:r>
                        <a:rPr lang="en-PH" sz="4000" b="1" dirty="0" err="1"/>
                        <a:t>Kaldero</a:t>
                      </a:r>
                      <a:r>
                        <a:rPr lang="en-PH" sz="2800" b="1" dirty="0"/>
                        <a:t>(2pcs)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3200" b="1" dirty="0"/>
                        <a:t>-10 Cooking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96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CD6F-085B-128F-17B2-69EC11CF5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27073"/>
          </a:xfrm>
        </p:spPr>
        <p:txBody>
          <a:bodyPr>
            <a:noAutofit/>
          </a:bodyPr>
          <a:lstStyle/>
          <a:p>
            <a:pPr algn="ctr"/>
            <a:r>
              <a:rPr lang="en-PH" sz="6600" b="1" dirty="0">
                <a:latin typeface="Bahnschrift" panose="020B0502040204020203" pitchFamily="34" charset="0"/>
              </a:rPr>
              <a:t>Problem: Find the shortest time to cook all meals</a:t>
            </a:r>
          </a:p>
        </p:txBody>
      </p:sp>
    </p:spTree>
    <p:extLst>
      <p:ext uri="{BB962C8B-B14F-4D97-AF65-F5344CB8AC3E}">
        <p14:creationId xmlns:p14="http://schemas.microsoft.com/office/powerpoint/2010/main" val="31422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A33A-3B80-6F08-038A-EF21EC4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Visual Presentation for the Outcome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9EE8F-B6EA-D6C2-45F0-E7341DB5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" y="3192317"/>
            <a:ext cx="10310754" cy="1539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826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5B9-8158-04F1-B815-FB9C8E2A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1" y="365125"/>
            <a:ext cx="10615569" cy="1325563"/>
          </a:xfrm>
        </p:spPr>
        <p:txBody>
          <a:bodyPr>
            <a:normAutofit/>
          </a:bodyPr>
          <a:lstStyle/>
          <a:p>
            <a:r>
              <a:rPr lang="en-PH" sz="5400" b="1" dirty="0"/>
              <a:t>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6EBB9-9950-B0B7-9091-C405B4F04F32}"/>
              </a:ext>
            </a:extLst>
          </p:cNvPr>
          <p:cNvSpPr txBox="1"/>
          <p:nvPr/>
        </p:nvSpPr>
        <p:spPr>
          <a:xfrm>
            <a:off x="838200" y="1350629"/>
            <a:ext cx="11039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Loop Every Meal</a:t>
            </a:r>
          </a:p>
          <a:p>
            <a:r>
              <a:rPr lang="en-PH" dirty="0"/>
              <a:t>Each meal if </a:t>
            </a:r>
            <a:r>
              <a:rPr lang="en-PH" b="1" dirty="0"/>
              <a:t>STA</a:t>
            </a:r>
            <a:r>
              <a:rPr lang="en-PH" dirty="0"/>
              <a:t> is available (</a:t>
            </a:r>
            <a:r>
              <a:rPr lang="en-PH" b="1" dirty="0"/>
              <a:t>Meal A</a:t>
            </a:r>
            <a:r>
              <a:rPr lang="en-PH" dirty="0"/>
              <a:t>)then use that stove using </a:t>
            </a:r>
            <a:r>
              <a:rPr lang="en-PH" b="1" dirty="0"/>
              <a:t>large</a:t>
            </a:r>
            <a:r>
              <a:rPr lang="en-PH" dirty="0"/>
              <a:t> pot [5 minutes diff]</a:t>
            </a:r>
          </a:p>
          <a:p>
            <a:r>
              <a:rPr lang="en-PH" dirty="0"/>
              <a:t>Subtract the available Cooking time and Pot variable cooking reduction</a:t>
            </a:r>
          </a:p>
          <a:p>
            <a:r>
              <a:rPr lang="en-PH" dirty="0"/>
              <a:t>Then </a:t>
            </a:r>
            <a:r>
              <a:rPr lang="en-PH" b="1" dirty="0"/>
              <a:t>Meal B</a:t>
            </a:r>
            <a:r>
              <a:rPr lang="en-PH" dirty="0"/>
              <a:t> goes to </a:t>
            </a:r>
            <a:r>
              <a:rPr lang="en-PH" b="1" dirty="0"/>
              <a:t>STB-L</a:t>
            </a:r>
            <a:r>
              <a:rPr lang="en-PH" dirty="0"/>
              <a:t> with </a:t>
            </a:r>
            <a:r>
              <a:rPr lang="en-PH" b="1" dirty="0"/>
              <a:t>medium Pot </a:t>
            </a:r>
            <a:r>
              <a:rPr lang="en-PH" dirty="0"/>
              <a:t>[15 minutes diff]</a:t>
            </a:r>
          </a:p>
          <a:p>
            <a:r>
              <a:rPr lang="en-PH" dirty="0"/>
              <a:t>Subtract the available Cooking time and Pot variable cooking reduction</a:t>
            </a:r>
          </a:p>
          <a:p>
            <a:r>
              <a:rPr lang="en-PH" dirty="0"/>
              <a:t>Then </a:t>
            </a:r>
            <a:r>
              <a:rPr lang="en-PH" b="1" dirty="0"/>
              <a:t>Meal C</a:t>
            </a:r>
            <a:r>
              <a:rPr lang="en-PH" dirty="0"/>
              <a:t> goes to </a:t>
            </a:r>
            <a:r>
              <a:rPr lang="en-PH" b="1" dirty="0"/>
              <a:t>STB-R</a:t>
            </a:r>
            <a:r>
              <a:rPr lang="en-PH" dirty="0"/>
              <a:t> with </a:t>
            </a:r>
            <a:r>
              <a:rPr lang="en-PH" b="1" dirty="0"/>
              <a:t>small Pot </a:t>
            </a:r>
            <a:r>
              <a:rPr lang="en-PH" dirty="0"/>
              <a:t>[10 minutes diff]</a:t>
            </a:r>
          </a:p>
          <a:p>
            <a:r>
              <a:rPr lang="en-PH" dirty="0"/>
              <a:t>Subtract the available Cooking time and Pot variable cooking reduction</a:t>
            </a:r>
          </a:p>
          <a:p>
            <a:r>
              <a:rPr lang="en-PH" dirty="0"/>
              <a:t>Restock finished cooked pots</a:t>
            </a:r>
          </a:p>
          <a:p>
            <a:endParaRPr lang="en-PH" dirty="0"/>
          </a:p>
          <a:p>
            <a:r>
              <a:rPr lang="en-PH" dirty="0"/>
              <a:t>In each of the remaining stoves</a:t>
            </a:r>
          </a:p>
          <a:p>
            <a:r>
              <a:rPr lang="en-PH" dirty="0"/>
              <a:t>Find the fastest one that finished cooking</a:t>
            </a:r>
          </a:p>
          <a:p>
            <a:r>
              <a:rPr lang="en-PH" b="1" dirty="0"/>
              <a:t>Meal D</a:t>
            </a:r>
            <a:r>
              <a:rPr lang="en-PH" dirty="0"/>
              <a:t> goes to </a:t>
            </a:r>
            <a:r>
              <a:rPr lang="en-PH" b="1" dirty="0"/>
              <a:t>STA</a:t>
            </a:r>
            <a:r>
              <a:rPr lang="en-PH" dirty="0"/>
              <a:t> using </a:t>
            </a:r>
            <a:r>
              <a:rPr lang="en-PH" b="1" dirty="0"/>
              <a:t>large stove </a:t>
            </a:r>
            <a:r>
              <a:rPr lang="en-PH" dirty="0"/>
              <a:t>(derived from finding the fastest stove) [5 minutes diff]</a:t>
            </a:r>
          </a:p>
          <a:p>
            <a:r>
              <a:rPr lang="en-PH" dirty="0"/>
              <a:t>Find the fastest one that finished cooking</a:t>
            </a:r>
          </a:p>
          <a:p>
            <a:r>
              <a:rPr lang="en-PH" b="1" dirty="0"/>
              <a:t>Meal E</a:t>
            </a:r>
            <a:r>
              <a:rPr lang="en-PH" dirty="0"/>
              <a:t> goes to </a:t>
            </a:r>
            <a:r>
              <a:rPr lang="en-PH" b="1" dirty="0"/>
              <a:t>STA</a:t>
            </a:r>
            <a:r>
              <a:rPr lang="en-PH" dirty="0"/>
              <a:t> using </a:t>
            </a:r>
            <a:r>
              <a:rPr lang="en-PH" b="1" dirty="0"/>
              <a:t>large stove </a:t>
            </a:r>
            <a:r>
              <a:rPr lang="en-PH" dirty="0"/>
              <a:t>(derived from finding the fastest stove) [10 minutes diff]</a:t>
            </a:r>
          </a:p>
          <a:p>
            <a:r>
              <a:rPr lang="en-PH" b="1" dirty="0"/>
              <a:t>Meal F</a:t>
            </a:r>
            <a:r>
              <a:rPr lang="en-PH" dirty="0"/>
              <a:t> goes to </a:t>
            </a:r>
            <a:r>
              <a:rPr lang="en-PH" b="1" dirty="0"/>
              <a:t>STB-R</a:t>
            </a:r>
            <a:r>
              <a:rPr lang="en-PH" dirty="0"/>
              <a:t> using </a:t>
            </a:r>
            <a:r>
              <a:rPr lang="en-PH" b="1" dirty="0"/>
              <a:t>large stove </a:t>
            </a:r>
            <a:r>
              <a:rPr lang="en-PH" dirty="0"/>
              <a:t>(derived from with no other possible concurrent meal) [10 minutes diff]</a:t>
            </a:r>
          </a:p>
          <a:p>
            <a:endParaRPr lang="en-PH" dirty="0"/>
          </a:p>
          <a:p>
            <a:r>
              <a:rPr lang="en-PH" dirty="0">
                <a:solidFill>
                  <a:srgbClr val="FF0000"/>
                </a:solidFill>
              </a:rPr>
              <a:t>STA = 20 minutes accumulated cooking time</a:t>
            </a:r>
          </a:p>
          <a:p>
            <a:r>
              <a:rPr lang="en-PH" dirty="0"/>
              <a:t>STB-L = 15 minutes accumulated cooking time</a:t>
            </a:r>
          </a:p>
          <a:p>
            <a:r>
              <a:rPr lang="en-PH" dirty="0">
                <a:solidFill>
                  <a:srgbClr val="FF0000"/>
                </a:solidFill>
              </a:rPr>
              <a:t>STB-R = 20 minutes accumulated cooking time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6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CSC 108 – Cooking Problem</vt:lpstr>
      <vt:lpstr>Available Stoves</vt:lpstr>
      <vt:lpstr>Available Kaldero</vt:lpstr>
      <vt:lpstr>Problem: Find the shortest time to cook all meals</vt:lpstr>
      <vt:lpstr>Visual Presentation for the Outcome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108 – Cooking Problem</dc:title>
  <dc:creator>DanvictorProgramming</dc:creator>
  <cp:lastModifiedBy>DanvictorProgramming</cp:lastModifiedBy>
  <cp:revision>2</cp:revision>
  <dcterms:created xsi:type="dcterms:W3CDTF">2023-08-31T21:42:32Z</dcterms:created>
  <dcterms:modified xsi:type="dcterms:W3CDTF">2023-09-01T06:49:19Z</dcterms:modified>
</cp:coreProperties>
</file>