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3"/>
  </p:notesMasterIdLst>
  <p:handoutMasterIdLst>
    <p:handoutMasterId r:id="rId24"/>
  </p:handoutMasterIdLst>
  <p:sldIdLst>
    <p:sldId id="256" r:id="rId5"/>
    <p:sldId id="2439" r:id="rId6"/>
    <p:sldId id="2440" r:id="rId7"/>
    <p:sldId id="260" r:id="rId8"/>
    <p:sldId id="2434" r:id="rId9"/>
    <p:sldId id="258" r:id="rId10"/>
    <p:sldId id="2442" r:id="rId11"/>
    <p:sldId id="2446" r:id="rId12"/>
    <p:sldId id="2443" r:id="rId13"/>
    <p:sldId id="2444" r:id="rId14"/>
    <p:sldId id="2447" r:id="rId15"/>
    <p:sldId id="2445" r:id="rId16"/>
    <p:sldId id="2448" r:id="rId17"/>
    <p:sldId id="2433" r:id="rId18"/>
    <p:sldId id="2449" r:id="rId19"/>
    <p:sldId id="2450" r:id="rId20"/>
    <p:sldId id="2438" r:id="rId21"/>
    <p:sldId id="2441" r:id="rId22"/>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F400"/>
    <a:srgbClr val="05EE55"/>
    <a:srgbClr val="038B30"/>
    <a:srgbClr val="2F3342"/>
    <a:srgbClr val="05D74D"/>
    <a:srgbClr val="663300"/>
    <a:srgbClr val="04C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84932" autoAdjust="0"/>
  </p:normalViewPr>
  <p:slideViewPr>
    <p:cSldViewPr snapToGrid="0">
      <p:cViewPr varScale="1">
        <p:scale>
          <a:sx n="92" d="100"/>
          <a:sy n="92" d="100"/>
        </p:scale>
        <p:origin x="106" y="346"/>
      </p:cViewPr>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89" d="100"/>
          <a:sy n="89"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254265FD-4E3F-4008-BF0D-92438DDF38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7411FABC-D2A4-4DDD-AE15-415703DDD3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F59873-CF9B-4E8C-B760-A9485E62928F}" type="datetime1">
              <a:rPr lang="es-ES" smtClean="0"/>
              <a:t>28/04/2022</a:t>
            </a:fld>
            <a:endParaRPr lang="es-ES"/>
          </a:p>
        </p:txBody>
      </p:sp>
      <p:sp>
        <p:nvSpPr>
          <p:cNvPr id="4" name="Marcador de pie de página 3">
            <a:extLst>
              <a:ext uri="{FF2B5EF4-FFF2-40B4-BE49-F238E27FC236}">
                <a16:creationId xmlns:a16="http://schemas.microsoft.com/office/drawing/2014/main" id="{27EBBAB0-AE2E-4EA6-BE3D-A8C4DA4007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A31D462F-4914-49FC-A851-7FFFE9D6E8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3422B72-BD1C-4F41-B10E-CA0BEB17901E}" type="slidenum">
              <a:rPr lang="es-ES" smtClean="0"/>
              <a:t>‹Nº›</a:t>
            </a:fld>
            <a:endParaRPr lang="es-ES"/>
          </a:p>
        </p:txBody>
      </p:sp>
    </p:spTree>
    <p:extLst>
      <p:ext uri="{BB962C8B-B14F-4D97-AF65-F5344CB8AC3E}">
        <p14:creationId xmlns:p14="http://schemas.microsoft.com/office/powerpoint/2010/main" val="3531907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7470219-9C42-4627-B646-B2DE64148742}" type="datetime1">
              <a:rPr lang="es-ES" noProof="0" smtClean="0"/>
              <a:t>28/04/2022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A3BE989-76B8-4F13-9267-01FDA45C437A}" type="slidenum">
              <a:rPr lang="es-ES" noProof="0" smtClean="0"/>
              <a:t>‹Nº›</a:t>
            </a:fld>
            <a:endParaRPr lang="es-ES" noProof="0"/>
          </a:p>
        </p:txBody>
      </p:sp>
    </p:spTree>
    <p:extLst>
      <p:ext uri="{BB962C8B-B14F-4D97-AF65-F5344CB8AC3E}">
        <p14:creationId xmlns:p14="http://schemas.microsoft.com/office/powerpoint/2010/main" val="316973005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baseline="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1</a:t>
            </a:fld>
            <a:endParaRPr lang="es-ES"/>
          </a:p>
        </p:txBody>
      </p:sp>
    </p:spTree>
    <p:extLst>
      <p:ext uri="{BB962C8B-B14F-4D97-AF65-F5344CB8AC3E}">
        <p14:creationId xmlns:p14="http://schemas.microsoft.com/office/powerpoint/2010/main" val="14170968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10</a:t>
            </a:fld>
            <a:endParaRPr lang="es-ES"/>
          </a:p>
        </p:txBody>
      </p:sp>
    </p:spTree>
    <p:extLst>
      <p:ext uri="{BB962C8B-B14F-4D97-AF65-F5344CB8AC3E}">
        <p14:creationId xmlns:p14="http://schemas.microsoft.com/office/powerpoint/2010/main" val="328306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AA3BE989-76B8-4F13-9267-01FDA45C437A}" type="slidenum">
              <a:rPr lang="es-ES" smtClean="0"/>
              <a:t>11</a:t>
            </a:fld>
            <a:endParaRPr lang="es-ES"/>
          </a:p>
        </p:txBody>
      </p:sp>
    </p:spTree>
    <p:extLst>
      <p:ext uri="{BB962C8B-B14F-4D97-AF65-F5344CB8AC3E}">
        <p14:creationId xmlns:p14="http://schemas.microsoft.com/office/powerpoint/2010/main" val="2579645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12</a:t>
            </a:fld>
            <a:endParaRPr lang="es-ES"/>
          </a:p>
        </p:txBody>
      </p:sp>
    </p:spTree>
    <p:extLst>
      <p:ext uri="{BB962C8B-B14F-4D97-AF65-F5344CB8AC3E}">
        <p14:creationId xmlns:p14="http://schemas.microsoft.com/office/powerpoint/2010/main" val="211498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13</a:t>
            </a:fld>
            <a:endParaRPr lang="es-ES"/>
          </a:p>
        </p:txBody>
      </p:sp>
    </p:spTree>
    <p:extLst>
      <p:ext uri="{BB962C8B-B14F-4D97-AF65-F5344CB8AC3E}">
        <p14:creationId xmlns:p14="http://schemas.microsoft.com/office/powerpoint/2010/main" val="3101045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14</a:t>
            </a:fld>
            <a:endParaRPr lang="es-ES"/>
          </a:p>
        </p:txBody>
      </p:sp>
    </p:spTree>
    <p:extLst>
      <p:ext uri="{BB962C8B-B14F-4D97-AF65-F5344CB8AC3E}">
        <p14:creationId xmlns:p14="http://schemas.microsoft.com/office/powerpoint/2010/main" val="3761728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15</a:t>
            </a:fld>
            <a:endParaRPr lang="es-ES"/>
          </a:p>
        </p:txBody>
      </p:sp>
    </p:spTree>
    <p:extLst>
      <p:ext uri="{BB962C8B-B14F-4D97-AF65-F5344CB8AC3E}">
        <p14:creationId xmlns:p14="http://schemas.microsoft.com/office/powerpoint/2010/main" val="651130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16</a:t>
            </a:fld>
            <a:endParaRPr lang="es-ES"/>
          </a:p>
        </p:txBody>
      </p:sp>
    </p:spTree>
    <p:extLst>
      <p:ext uri="{BB962C8B-B14F-4D97-AF65-F5344CB8AC3E}">
        <p14:creationId xmlns:p14="http://schemas.microsoft.com/office/powerpoint/2010/main" val="1068796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17</a:t>
            </a:fld>
            <a:endParaRPr lang="es-ES"/>
          </a:p>
        </p:txBody>
      </p:sp>
    </p:spTree>
    <p:extLst>
      <p:ext uri="{BB962C8B-B14F-4D97-AF65-F5344CB8AC3E}">
        <p14:creationId xmlns:p14="http://schemas.microsoft.com/office/powerpoint/2010/main" val="3152035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AA3BE989-76B8-4F13-9267-01FDA45C437A}" type="slidenum">
              <a:rPr lang="es-ES" smtClean="0"/>
              <a:t>18</a:t>
            </a:fld>
            <a:endParaRPr lang="es-ES"/>
          </a:p>
        </p:txBody>
      </p:sp>
    </p:spTree>
    <p:extLst>
      <p:ext uri="{BB962C8B-B14F-4D97-AF65-F5344CB8AC3E}">
        <p14:creationId xmlns:p14="http://schemas.microsoft.com/office/powerpoint/2010/main" val="322429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2</a:t>
            </a:fld>
            <a:endParaRPr lang="es-ES"/>
          </a:p>
        </p:txBody>
      </p:sp>
    </p:spTree>
    <p:extLst>
      <p:ext uri="{BB962C8B-B14F-4D97-AF65-F5344CB8AC3E}">
        <p14:creationId xmlns:p14="http://schemas.microsoft.com/office/powerpoint/2010/main" val="4276364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3</a:t>
            </a:fld>
            <a:endParaRPr lang="es-ES"/>
          </a:p>
        </p:txBody>
      </p:sp>
    </p:spTree>
    <p:extLst>
      <p:ext uri="{BB962C8B-B14F-4D97-AF65-F5344CB8AC3E}">
        <p14:creationId xmlns:p14="http://schemas.microsoft.com/office/powerpoint/2010/main" val="2353108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4</a:t>
            </a:fld>
            <a:endParaRPr lang="es-ES"/>
          </a:p>
        </p:txBody>
      </p:sp>
    </p:spTree>
    <p:extLst>
      <p:ext uri="{BB962C8B-B14F-4D97-AF65-F5344CB8AC3E}">
        <p14:creationId xmlns:p14="http://schemas.microsoft.com/office/powerpoint/2010/main" val="1744464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5</a:t>
            </a:fld>
            <a:endParaRPr lang="es-ES"/>
          </a:p>
        </p:txBody>
      </p:sp>
    </p:spTree>
    <p:extLst>
      <p:ext uri="{BB962C8B-B14F-4D97-AF65-F5344CB8AC3E}">
        <p14:creationId xmlns:p14="http://schemas.microsoft.com/office/powerpoint/2010/main" val="114894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10"/>
          </p:nvPr>
        </p:nvSpPr>
        <p:spPr/>
        <p:txBody>
          <a:bodyPr rtlCol="0"/>
          <a:lstStyle/>
          <a:p>
            <a:pPr rtl="0"/>
            <a:fld id="{AA3BE989-76B8-4F13-9267-01FDA45C437A}" type="slidenum">
              <a:rPr lang="es-ES" smtClean="0"/>
              <a:t>6</a:t>
            </a:fld>
            <a:endParaRPr lang="es-ES"/>
          </a:p>
        </p:txBody>
      </p:sp>
    </p:spTree>
    <p:extLst>
      <p:ext uri="{BB962C8B-B14F-4D97-AF65-F5344CB8AC3E}">
        <p14:creationId xmlns:p14="http://schemas.microsoft.com/office/powerpoint/2010/main" val="2298582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10"/>
          </p:nvPr>
        </p:nvSpPr>
        <p:spPr/>
        <p:txBody>
          <a:bodyPr rtlCol="0"/>
          <a:lstStyle/>
          <a:p>
            <a:pPr rtl="0"/>
            <a:fld id="{AA3BE989-76B8-4F13-9267-01FDA45C437A}" type="slidenum">
              <a:rPr lang="es-ES" smtClean="0"/>
              <a:t>7</a:t>
            </a:fld>
            <a:endParaRPr lang="es-ES"/>
          </a:p>
        </p:txBody>
      </p:sp>
    </p:spTree>
    <p:extLst>
      <p:ext uri="{BB962C8B-B14F-4D97-AF65-F5344CB8AC3E}">
        <p14:creationId xmlns:p14="http://schemas.microsoft.com/office/powerpoint/2010/main" val="3342868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8</a:t>
            </a:fld>
            <a:endParaRPr lang="es-ES"/>
          </a:p>
        </p:txBody>
      </p:sp>
    </p:spTree>
    <p:extLst>
      <p:ext uri="{BB962C8B-B14F-4D97-AF65-F5344CB8AC3E}">
        <p14:creationId xmlns:p14="http://schemas.microsoft.com/office/powerpoint/2010/main" val="198939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a:p>
        </p:txBody>
      </p:sp>
      <p:sp>
        <p:nvSpPr>
          <p:cNvPr id="4" name="Marcador de posición de número de diapositiva 3"/>
          <p:cNvSpPr>
            <a:spLocks noGrp="1"/>
          </p:cNvSpPr>
          <p:nvPr>
            <p:ph type="sldNum" sz="quarter" idx="5"/>
          </p:nvPr>
        </p:nvSpPr>
        <p:spPr/>
        <p:txBody>
          <a:bodyPr rtlCol="0"/>
          <a:lstStyle/>
          <a:p>
            <a:pPr rtl="0"/>
            <a:fld id="{AA3BE989-76B8-4F13-9267-01FDA45C437A}" type="slidenum">
              <a:rPr lang="es-ES" smtClean="0"/>
              <a:t>9</a:t>
            </a:fld>
            <a:endParaRPr lang="es-ES"/>
          </a:p>
        </p:txBody>
      </p:sp>
    </p:spTree>
    <p:extLst>
      <p:ext uri="{BB962C8B-B14F-4D97-AF65-F5344CB8AC3E}">
        <p14:creationId xmlns:p14="http://schemas.microsoft.com/office/powerpoint/2010/main" val="2525138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de portada">
    <p:spTree>
      <p:nvGrpSpPr>
        <p:cNvPr id="1" name=""/>
        <p:cNvGrpSpPr/>
        <p:nvPr/>
      </p:nvGrpSpPr>
      <p:grpSpPr>
        <a:xfrm>
          <a:off x="0" y="0"/>
          <a:ext cx="0" cy="0"/>
          <a:chOff x="0" y="0"/>
          <a:chExt cx="0" cy="0"/>
        </a:xfrm>
      </p:grpSpPr>
      <p:sp>
        <p:nvSpPr>
          <p:cNvPr id="12" name="Marcador de posición de imagen 13">
            <a:extLst>
              <a:ext uri="{FF2B5EF4-FFF2-40B4-BE49-F238E27FC236}">
                <a16:creationId xmlns:a16="http://schemas.microsoft.com/office/drawing/2014/main" id="{9FB41AE7-07AD-43D7-9418-6D32BE5E3192}"/>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es-ES" noProof="0" smtClean="0"/>
              <a:t>Haga clic en el icono para agregar una imagen</a:t>
            </a:r>
            <a:endParaRPr lang="es-ES" noProof="0"/>
          </a:p>
        </p:txBody>
      </p:sp>
      <p:grpSp>
        <p:nvGrpSpPr>
          <p:cNvPr id="14" name="Grupo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ángulo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es-ES" noProof="0"/>
              <a:t>Haga clic para editar </a:t>
            </a:r>
            <a:br>
              <a:rPr lang="es-ES" noProof="0"/>
            </a:br>
            <a:r>
              <a:rPr lang="es-ES" noProof="0"/>
              <a:t>el estilo de título del patrón</a:t>
            </a:r>
          </a:p>
        </p:txBody>
      </p:sp>
      <p:sp>
        <p:nvSpPr>
          <p:cNvPr id="3" name="Subtítulo 2">
            <a:extLst>
              <a:ext uri="{FF2B5EF4-FFF2-40B4-BE49-F238E27FC236}">
                <a16:creationId xmlns:a16="http://schemas.microsoft.com/office/drawing/2014/main" id="{A3075AE6-92D3-4205-B268-E1AD6C5901DE}"/>
              </a:ext>
            </a:extLst>
          </p:cNvPr>
          <p:cNvSpPr>
            <a:spLocks noGrp="1"/>
          </p:cNvSpPr>
          <p:nvPr>
            <p:ph type="subTitle" idx="1" hasCustomPrompt="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editar el estilo de subtítulo del patrón</a:t>
            </a:r>
          </a:p>
        </p:txBody>
      </p:sp>
    </p:spTree>
    <p:extLst>
      <p:ext uri="{BB962C8B-B14F-4D97-AF65-F5344CB8AC3E}">
        <p14:creationId xmlns:p14="http://schemas.microsoft.com/office/powerpoint/2010/main" val="3776861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apositiva de título">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846D6A0C-E2C3-43CB-83D0-B5F6221079CA}"/>
              </a:ext>
            </a:extLst>
          </p:cNvPr>
          <p:cNvGrpSpPr/>
          <p:nvPr userDrawn="1"/>
        </p:nvGrpSpPr>
        <p:grpSpPr>
          <a:xfrm flipH="1">
            <a:off x="2076202" y="1374276"/>
            <a:ext cx="7324426" cy="3883523"/>
            <a:chOff x="252031" y="-22763"/>
            <a:chExt cx="7324426" cy="7269964"/>
          </a:xfrm>
        </p:grpSpPr>
        <p:sp>
          <p:nvSpPr>
            <p:cNvPr id="16" name="Rectángulo 15">
              <a:extLst>
                <a:ext uri="{FF2B5EF4-FFF2-40B4-BE49-F238E27FC236}">
                  <a16:creationId xmlns:a16="http://schemas.microsoft.com/office/drawing/2014/main" id="{EDC96296-0FBF-47A5-9D6A-5D9BB647A4D7}"/>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F997D03F-0BE2-458F-92A2-4FE73B0FBF5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7" name="Rectángulo 16">
              <a:extLst>
                <a:ext uri="{FF2B5EF4-FFF2-40B4-BE49-F238E27FC236}">
                  <a16:creationId xmlns:a16="http://schemas.microsoft.com/office/drawing/2014/main" id="{53F17719-10FE-433E-9CCC-4509DE17F22A}"/>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0DE73F1A-AAF0-4EB4-8DF0-C152BD93C69B}"/>
              </a:ext>
            </a:extLst>
          </p:cNvPr>
          <p:cNvSpPr>
            <a:spLocks noGrp="1"/>
          </p:cNvSpPr>
          <p:nvPr>
            <p:ph type="ctrTitle" hasCustomPrompt="1"/>
          </p:nvPr>
        </p:nvSpPr>
        <p:spPr>
          <a:xfrm>
            <a:off x="2791372" y="2238426"/>
            <a:ext cx="6609256" cy="1508126"/>
          </a:xfrm>
        </p:spPr>
        <p:txBody>
          <a:bodyPr rtlCol="0" anchor="b">
            <a:normAutofit/>
          </a:bodyPr>
          <a:lstStyle>
            <a:lvl1pPr algn="ctr">
              <a:defRPr sz="4400" b="1">
                <a:solidFill>
                  <a:schemeClr val="bg1"/>
                </a:solidFill>
                <a:latin typeface="+mj-lt"/>
              </a:defRPr>
            </a:lvl1pPr>
          </a:lstStyle>
          <a:p>
            <a:pPr rtl="0"/>
            <a:r>
              <a:rPr lang="es-ES" noProof="0"/>
              <a:t>Haga clic para editar </a:t>
            </a:r>
            <a:br>
              <a:rPr lang="es-ES" noProof="0"/>
            </a:br>
            <a:r>
              <a:rPr lang="es-ES" noProof="0"/>
              <a:t>el estilo de título del patrón</a:t>
            </a:r>
          </a:p>
        </p:txBody>
      </p:sp>
      <p:sp>
        <p:nvSpPr>
          <p:cNvPr id="3" name="Subtítulo 2">
            <a:extLst>
              <a:ext uri="{FF2B5EF4-FFF2-40B4-BE49-F238E27FC236}">
                <a16:creationId xmlns:a16="http://schemas.microsoft.com/office/drawing/2014/main" id="{A3075AE6-92D3-4205-B268-E1AD6C5901DE}"/>
              </a:ext>
            </a:extLst>
          </p:cNvPr>
          <p:cNvSpPr>
            <a:spLocks noGrp="1"/>
          </p:cNvSpPr>
          <p:nvPr>
            <p:ph type="subTitle" idx="1"/>
          </p:nvPr>
        </p:nvSpPr>
        <p:spPr>
          <a:xfrm>
            <a:off x="2791372" y="3838627"/>
            <a:ext cx="6609256" cy="450503"/>
          </a:xfrm>
        </p:spPr>
        <p:txBody>
          <a:bodyPr rtlCol="0"/>
          <a:lstStyle>
            <a:lvl1pPr marL="0" indent="0" algn="ctr">
              <a:buNone/>
              <a:defRPr sz="2400" spc="3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smtClean="0"/>
              <a:t>Haga clic para editar el estilo de subtítulo del patrón</a:t>
            </a:r>
            <a:endParaRPr lang="es-ES" noProof="0"/>
          </a:p>
        </p:txBody>
      </p:sp>
    </p:spTree>
    <p:extLst>
      <p:ext uri="{BB962C8B-B14F-4D97-AF65-F5344CB8AC3E}">
        <p14:creationId xmlns:p14="http://schemas.microsoft.com/office/powerpoint/2010/main" val="24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ítulo y contenido">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594519" y="1189038"/>
            <a:ext cx="11002962" cy="4987925"/>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7" name="Título 1">
            <a:extLst>
              <a:ext uri="{FF2B5EF4-FFF2-40B4-BE49-F238E27FC236}">
                <a16:creationId xmlns:a16="http://schemas.microsoft.com/office/drawing/2014/main" id="{B44C8ED9-0534-4EC5-8080-49DFF65B3B51}"/>
              </a:ext>
            </a:extLst>
          </p:cNvPr>
          <p:cNvSpPr>
            <a:spLocks noGrp="1"/>
          </p:cNvSpPr>
          <p:nvPr>
            <p:ph type="title" hasCustomPrompt="1"/>
          </p:nvPr>
        </p:nvSpPr>
        <p:spPr>
          <a:xfrm>
            <a:off x="594519" y="0"/>
            <a:ext cx="11002962" cy="1189038"/>
          </a:xfrm>
        </p:spPr>
        <p:txBody>
          <a:bodyPr rtlCol="0">
            <a:normAutofit/>
          </a:bodyPr>
          <a:lstStyle>
            <a:lvl1pPr algn="ctr">
              <a:defRPr sz="3600" b="1" spc="300">
                <a:solidFill>
                  <a:schemeClr val="bg1"/>
                </a:solidFill>
                <a:latin typeface="+mn-lt"/>
              </a:defRPr>
            </a:lvl1pPr>
          </a:lstStyle>
          <a:p>
            <a:pPr rtl="0"/>
            <a:r>
              <a:rPr lang="es-ES" noProof="0"/>
              <a:t>HAGA CLIC PARA EDITAR EL ESTILO DEL TÍTULO DEL PATRÓN</a:t>
            </a:r>
          </a:p>
        </p:txBody>
      </p:sp>
      <p:sp>
        <p:nvSpPr>
          <p:cNvPr id="6" name="Marcador de pie de página 5">
            <a:extLst>
              <a:ext uri="{FF2B5EF4-FFF2-40B4-BE49-F238E27FC236}">
                <a16:creationId xmlns:a16="http://schemas.microsoft.com/office/drawing/2014/main" id="{5BC6E0AC-4834-46AF-A953-9EE372259DE3}"/>
              </a:ext>
            </a:extLst>
          </p:cNvPr>
          <p:cNvSpPr>
            <a:spLocks noGrp="1"/>
          </p:cNvSpPr>
          <p:nvPr>
            <p:ph type="ftr" sz="quarter" idx="10"/>
          </p:nvPr>
        </p:nvSpPr>
        <p:spPr/>
        <p:txBody>
          <a:bodyPr rtlCol="0"/>
          <a:lstStyle/>
          <a:p>
            <a:pPr rtl="0"/>
            <a:r>
              <a:rPr lang="es-ES" noProof="0"/>
              <a:t>Agregar un pie de página</a:t>
            </a:r>
          </a:p>
        </p:txBody>
      </p:sp>
      <p:sp>
        <p:nvSpPr>
          <p:cNvPr id="9" name="Marcador de posición de número de diapositiva 8">
            <a:extLst>
              <a:ext uri="{FF2B5EF4-FFF2-40B4-BE49-F238E27FC236}">
                <a16:creationId xmlns:a16="http://schemas.microsoft.com/office/drawing/2014/main" id="{0D4F2F3C-7D16-40A3-A7C1-77AE127D5D9A}"/>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1756861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grpSp>
        <p:nvGrpSpPr>
          <p:cNvPr id="14" name="Grupo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ángulo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7" name="Gráfico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ángulo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8" name="Título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s-ES" noProof="0" smtClean="0"/>
              <a:t>Haga clic para modificar el estilo de título del patrón</a:t>
            </a:r>
            <a:endParaRPr lang="es-ES" noProof="0"/>
          </a:p>
        </p:txBody>
      </p:sp>
      <p:sp>
        <p:nvSpPr>
          <p:cNvPr id="2" name="Marcador de pie de página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es-ES" noProof="0"/>
              <a:t>Agregar un pie de página</a:t>
            </a:r>
          </a:p>
        </p:txBody>
      </p:sp>
      <p:sp>
        <p:nvSpPr>
          <p:cNvPr id="3" name="Marcador de número de diapositiva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
        <p:nvSpPr>
          <p:cNvPr id="11" name="Marcador de texto 2">
            <a:extLst>
              <a:ext uri="{FF2B5EF4-FFF2-40B4-BE49-F238E27FC236}">
                <a16:creationId xmlns:a16="http://schemas.microsoft.com/office/drawing/2014/main" id="{CEC8E835-7291-427D-948E-B544E36AD129}"/>
              </a:ext>
            </a:extLst>
          </p:cNvPr>
          <p:cNvSpPr>
            <a:spLocks noGrp="1"/>
          </p:cNvSpPr>
          <p:nvPr>
            <p:ph type="body" idx="1" hasCustomPrompt="1"/>
          </p:nvPr>
        </p:nvSpPr>
        <p:spPr>
          <a:xfrm>
            <a:off x="4506094" y="4127455"/>
            <a:ext cx="4351911" cy="296437"/>
          </a:xfrm>
        </p:spPr>
        <p:txBody>
          <a:bodyPr vert="horz" lIns="91440" tIns="45720" rIns="91440" bIns="45720" rtlCol="0">
            <a:noAutofit/>
          </a:bodyPr>
          <a:lstStyle>
            <a:lvl1pPr marL="0" indent="0">
              <a:buNone/>
              <a:defRPr lang="en-US" sz="2000" cap="all" spc="600" baseline="0">
                <a:latin typeface="+mj-lt"/>
              </a:defRPr>
            </a:lvl1pPr>
          </a:lstStyle>
          <a:p>
            <a:pPr marL="228600" lvl="0" indent="-228600" algn="ctr" rtl="0"/>
            <a:r>
              <a:rPr lang="es-ES" noProof="0"/>
              <a:t>EDITAR ESTILOS DE TEXTO DEL PATRÓN</a:t>
            </a:r>
          </a:p>
        </p:txBody>
      </p:sp>
    </p:spTree>
    <p:extLst>
      <p:ext uri="{BB962C8B-B14F-4D97-AF65-F5344CB8AC3E}">
        <p14:creationId xmlns:p14="http://schemas.microsoft.com/office/powerpoint/2010/main" val="808000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s-ES" noProof="0" smtClean="0"/>
              <a:t>Haga clic para modificar el estilo de título del patrón</a:t>
            </a:r>
            <a:endParaRPr lang="es-ES" noProof="0"/>
          </a:p>
        </p:txBody>
      </p:sp>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pie de página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es-ES" noProof="0"/>
              <a:t>Agregar un pie de página</a:t>
            </a:r>
          </a:p>
        </p:txBody>
      </p:sp>
      <p:sp>
        <p:nvSpPr>
          <p:cNvPr id="13" name="Rectángulo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posición de número de diapositiva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
        <p:nvSpPr>
          <p:cNvPr id="16" name="Marcador de contenido 2">
            <a:extLst>
              <a:ext uri="{FF2B5EF4-FFF2-40B4-BE49-F238E27FC236}">
                <a16:creationId xmlns:a16="http://schemas.microsoft.com/office/drawing/2014/main" id="{E20B4D13-5F10-4886-AF0F-09B6ABB5C3BF}"/>
              </a:ext>
            </a:extLst>
          </p:cNvPr>
          <p:cNvSpPr>
            <a:spLocks noGrp="1"/>
          </p:cNvSpPr>
          <p:nvPr>
            <p:ph sz="half" idx="1"/>
          </p:nvPr>
        </p:nvSpPr>
        <p:spPr>
          <a:xfrm>
            <a:off x="571500" y="1431586"/>
            <a:ext cx="3467099"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es-ES" noProof="0" smtClean="0"/>
              <a:t>Editar el estilo de texto del patrón</a:t>
            </a:r>
          </a:p>
          <a:p>
            <a:pPr lvl="1" rtl="0">
              <a:lnSpc>
                <a:spcPct val="150000"/>
              </a:lnSpc>
            </a:pPr>
            <a:r>
              <a:rPr lang="es-ES" noProof="0" smtClean="0"/>
              <a:t>Segundo nivel</a:t>
            </a:r>
          </a:p>
          <a:p>
            <a:pPr lvl="2" rtl="0">
              <a:lnSpc>
                <a:spcPct val="150000"/>
              </a:lnSpc>
            </a:pPr>
            <a:r>
              <a:rPr lang="es-ES" noProof="0" smtClean="0"/>
              <a:t>Tercer nivel</a:t>
            </a:r>
          </a:p>
          <a:p>
            <a:pPr lvl="3" rtl="0">
              <a:lnSpc>
                <a:spcPct val="150000"/>
              </a:lnSpc>
            </a:pPr>
            <a:r>
              <a:rPr lang="es-ES" noProof="0" smtClean="0"/>
              <a:t>Cuarto nivel</a:t>
            </a:r>
          </a:p>
          <a:p>
            <a:pPr lvl="4" rtl="0">
              <a:lnSpc>
                <a:spcPct val="150000"/>
              </a:lnSpc>
            </a:pPr>
            <a:r>
              <a:rPr lang="es-ES" noProof="0" smtClean="0"/>
              <a:t>Quinto nivel</a:t>
            </a:r>
            <a:endParaRPr lang="es-ES" noProof="0"/>
          </a:p>
        </p:txBody>
      </p:sp>
      <p:sp>
        <p:nvSpPr>
          <p:cNvPr id="19" name="Marcador de contenido 3">
            <a:extLst>
              <a:ext uri="{FF2B5EF4-FFF2-40B4-BE49-F238E27FC236}">
                <a16:creationId xmlns:a16="http://schemas.microsoft.com/office/drawing/2014/main" id="{EE7BCAD4-8DB6-482F-8DC0-F6D653F92219}"/>
              </a:ext>
            </a:extLst>
          </p:cNvPr>
          <p:cNvSpPr>
            <a:spLocks noGrp="1"/>
          </p:cNvSpPr>
          <p:nvPr>
            <p:ph sz="half" idx="2"/>
          </p:nvPr>
        </p:nvSpPr>
        <p:spPr>
          <a:xfrm>
            <a:off x="8153394" y="1431586"/>
            <a:ext cx="3467106" cy="4361203"/>
          </a:xfrm>
        </p:spPr>
        <p:txBody>
          <a:bodyPr vert="horz" lIns="91440" tIns="45720" rIns="91440" bIns="45720" rtlCol="0">
            <a:normAutofit/>
          </a:bodyPr>
          <a:lstStyle>
            <a:lvl1pPr>
              <a:defRPr lang="en-US" sz="1600" dirty="0"/>
            </a:lvl1pPr>
            <a:lvl2pPr>
              <a:defRPr lang="en-US" sz="1400" dirty="0"/>
            </a:lvl2pPr>
            <a:lvl3pPr>
              <a:defRPr lang="en-US" sz="1200" dirty="0"/>
            </a:lvl3pPr>
            <a:lvl4pPr>
              <a:defRPr lang="en-US" sz="1100" dirty="0"/>
            </a:lvl4pPr>
            <a:lvl5pPr>
              <a:defRPr lang="en-US" sz="1100" dirty="0"/>
            </a:lvl5pPr>
          </a:lstStyle>
          <a:p>
            <a:pPr lvl="0" rtl="0">
              <a:lnSpc>
                <a:spcPct val="150000"/>
              </a:lnSpc>
            </a:pPr>
            <a:r>
              <a:rPr lang="es-ES" noProof="0" smtClean="0"/>
              <a:t>Editar el estilo de texto del patrón</a:t>
            </a:r>
          </a:p>
          <a:p>
            <a:pPr lvl="1" rtl="0">
              <a:lnSpc>
                <a:spcPct val="150000"/>
              </a:lnSpc>
            </a:pPr>
            <a:r>
              <a:rPr lang="es-ES" noProof="0" smtClean="0"/>
              <a:t>Segundo nivel</a:t>
            </a:r>
          </a:p>
          <a:p>
            <a:pPr lvl="2" rtl="0">
              <a:lnSpc>
                <a:spcPct val="150000"/>
              </a:lnSpc>
            </a:pPr>
            <a:r>
              <a:rPr lang="es-ES" noProof="0" smtClean="0"/>
              <a:t>Tercer nivel</a:t>
            </a:r>
          </a:p>
          <a:p>
            <a:pPr lvl="3" rtl="0">
              <a:lnSpc>
                <a:spcPct val="150000"/>
              </a:lnSpc>
            </a:pPr>
            <a:r>
              <a:rPr lang="es-ES" noProof="0" smtClean="0"/>
              <a:t>Cuarto nivel</a:t>
            </a:r>
          </a:p>
          <a:p>
            <a:pPr lvl="4" rtl="0">
              <a:lnSpc>
                <a:spcPct val="150000"/>
              </a:lnSpc>
            </a:pPr>
            <a:r>
              <a:rPr lang="es-ES" noProof="0" smtClean="0"/>
              <a:t>Quinto nivel</a:t>
            </a:r>
            <a:endParaRPr lang="es-ES" noProof="0"/>
          </a:p>
        </p:txBody>
      </p:sp>
    </p:spTree>
    <p:extLst>
      <p:ext uri="{BB962C8B-B14F-4D97-AF65-F5344CB8AC3E}">
        <p14:creationId xmlns:p14="http://schemas.microsoft.com/office/powerpoint/2010/main" val="381524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contenido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18" name="Rectángulo 17">
            <a:extLst>
              <a:ext uri="{FF2B5EF4-FFF2-40B4-BE49-F238E27FC236}">
                <a16:creationId xmlns:a16="http://schemas.microsoft.com/office/drawing/2014/main" id="{6EDCBFD0-7AE5-4346-AD3A-01F956626091}"/>
              </a:ext>
            </a:extLst>
          </p:cNvPr>
          <p:cNvSpPr/>
          <p:nvPr userDrawn="1"/>
        </p:nvSpPr>
        <p:spPr>
          <a:xfrm>
            <a:off x="4430484" y="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s-ES" noProof="0" smtClean="0"/>
              <a:t>Haga clic para modificar el estilo de título del patrón</a:t>
            </a:r>
            <a:endParaRPr lang="es-ES" noProof="0"/>
          </a:p>
        </p:txBody>
      </p:sp>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5" name="Marcador de pie de página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es-ES" noProof="0"/>
              <a:t>Agregar un pie de página</a:t>
            </a:r>
          </a:p>
        </p:txBody>
      </p:sp>
      <p:sp>
        <p:nvSpPr>
          <p:cNvPr id="13" name="Rectángulo 12">
            <a:extLst>
              <a:ext uri="{FF2B5EF4-FFF2-40B4-BE49-F238E27FC236}">
                <a16:creationId xmlns:a16="http://schemas.microsoft.com/office/drawing/2014/main" id="{7EA625CC-388D-4655-BFA6-2CC4FD9E889D}"/>
              </a:ext>
            </a:extLst>
          </p:cNvPr>
          <p:cNvSpPr/>
          <p:nvPr userDrawn="1"/>
        </p:nvSpPr>
        <p:spPr>
          <a:xfrm>
            <a:off x="4659081" y="447789"/>
            <a:ext cx="2873833" cy="59579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6" name="Marcador de posición de número de diapositiva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
        <p:nvSpPr>
          <p:cNvPr id="14" name="Marcador de posición de texto 4">
            <a:extLst>
              <a:ext uri="{FF2B5EF4-FFF2-40B4-BE49-F238E27FC236}">
                <a16:creationId xmlns:a16="http://schemas.microsoft.com/office/drawing/2014/main" id="{17A78D63-E00C-4155-A5B2-B3431A09ACB4}"/>
              </a:ext>
            </a:extLst>
          </p:cNvPr>
          <p:cNvSpPr>
            <a:spLocks noGrp="1"/>
          </p:cNvSpPr>
          <p:nvPr>
            <p:ph type="body" sz="quarter" idx="3"/>
          </p:nvPr>
        </p:nvSpPr>
        <p:spPr>
          <a:xfrm>
            <a:off x="8153395" y="1061132"/>
            <a:ext cx="3464721" cy="823912"/>
          </a:xfrm>
          <a:ln>
            <a:noFill/>
          </a:ln>
        </p:spPr>
        <p:txBody>
          <a:bodyPr vert="horz" lIns="91440" tIns="45720" rIns="91440" bIns="45720" rtlCol="0" anchor="ctr">
            <a:normAutofit/>
          </a:bodyPr>
          <a:lstStyle>
            <a:lvl1pPr marL="0" indent="0">
              <a:buNone/>
              <a:defRPr lang="en-US" sz="2400" b="1" dirty="0">
                <a:latin typeface="+mj-lt"/>
              </a:defRPr>
            </a:lvl1pPr>
          </a:lstStyle>
          <a:p>
            <a:pPr marL="228600" lvl="0" indent="-228600" algn="ctr" rtl="0"/>
            <a:r>
              <a:rPr lang="es-ES" noProof="0" smtClean="0"/>
              <a:t>Editar el estilo de texto del patrón</a:t>
            </a:r>
          </a:p>
        </p:txBody>
      </p:sp>
      <p:sp>
        <p:nvSpPr>
          <p:cNvPr id="15" name="Marcador de posición de contenido 5">
            <a:extLst>
              <a:ext uri="{FF2B5EF4-FFF2-40B4-BE49-F238E27FC236}">
                <a16:creationId xmlns:a16="http://schemas.microsoft.com/office/drawing/2014/main" id="{60C17447-B870-4054-B568-8B6B321EC5B7}"/>
              </a:ext>
            </a:extLst>
          </p:cNvPr>
          <p:cNvSpPr>
            <a:spLocks noGrp="1"/>
          </p:cNvSpPr>
          <p:nvPr>
            <p:ph sz="quarter" idx="4"/>
          </p:nvPr>
        </p:nvSpPr>
        <p:spPr>
          <a:xfrm>
            <a:off x="8153394" y="2108201"/>
            <a:ext cx="3464722" cy="3684588"/>
          </a:xfrm>
        </p:spPr>
        <p:txBody>
          <a:bodyPr vert="horz" lIns="91440" tIns="45720" rIns="91440" bIns="45720" rtlCol="0">
            <a:normAutofit/>
          </a:bodyPr>
          <a:lstStyle>
            <a:lvl1pPr marL="228600" indent="-228600">
              <a:defRPr lang="en-US" sz="1600" kern="1200" dirty="0">
                <a:solidFill>
                  <a:schemeClr val="bg1"/>
                </a:solidFill>
                <a:latin typeface="+mn-lt"/>
                <a:ea typeface="+mn-ea"/>
                <a:cs typeface="+mn-cs"/>
              </a:defRPr>
            </a:lvl1pPr>
            <a:lvl2pPr>
              <a:defRPr lang="en-US" sz="1400" dirty="0"/>
            </a:lvl2pPr>
            <a:lvl3pPr>
              <a:defRPr lang="en-US" sz="1200" dirty="0"/>
            </a:lvl3pPr>
            <a:lvl4pPr>
              <a:defRPr lang="en-US" sz="1100" dirty="0"/>
            </a:lvl4pPr>
            <a:lvl5pPr>
              <a:defRPr lang="en-US" sz="1100" dirty="0"/>
            </a:lvl5pPr>
          </a:lstStyle>
          <a:p>
            <a:pPr marL="228600" lvl="0" indent="-228600" algn="l" defTabSz="914400" rtl="0" eaLnBrk="1" latinLnBrk="0" hangingPunct="1">
              <a:lnSpc>
                <a:spcPct val="150000"/>
              </a:lnSpc>
              <a:spcBef>
                <a:spcPts val="1000"/>
              </a:spcBef>
              <a:buFont typeface="Arial" panose="020B0604020202020204" pitchFamily="34" charset="0"/>
              <a:buChar char="•"/>
            </a:pPr>
            <a:r>
              <a:rPr lang="es-ES" noProof="0" smtClean="0"/>
              <a:t>Editar el estilo de texto del patrón</a:t>
            </a:r>
          </a:p>
          <a:p>
            <a:pPr marL="228600" lvl="1" indent="-228600" algn="l" defTabSz="914400" rtl="0" eaLnBrk="1" latinLnBrk="0" hangingPunct="1">
              <a:lnSpc>
                <a:spcPct val="150000"/>
              </a:lnSpc>
              <a:spcBef>
                <a:spcPts val="1000"/>
              </a:spcBef>
              <a:buFont typeface="Arial" panose="020B0604020202020204" pitchFamily="34" charset="0"/>
              <a:buChar char="•"/>
            </a:pPr>
            <a:r>
              <a:rPr lang="es-ES" noProof="0" smtClean="0"/>
              <a:t>Segundo nivel</a:t>
            </a:r>
          </a:p>
          <a:p>
            <a:pPr marL="228600" lvl="2" indent="-228600" algn="l" defTabSz="914400" rtl="0" eaLnBrk="1" latinLnBrk="0" hangingPunct="1">
              <a:lnSpc>
                <a:spcPct val="150000"/>
              </a:lnSpc>
              <a:spcBef>
                <a:spcPts val="1000"/>
              </a:spcBef>
              <a:buFont typeface="Arial" panose="020B0604020202020204" pitchFamily="34" charset="0"/>
              <a:buChar char="•"/>
            </a:pPr>
            <a:r>
              <a:rPr lang="es-ES" noProof="0" smtClean="0"/>
              <a:t>Tercer nivel</a:t>
            </a:r>
          </a:p>
          <a:p>
            <a:pPr marL="228600" lvl="3" indent="-228600" algn="l" defTabSz="914400" rtl="0" eaLnBrk="1" latinLnBrk="0" hangingPunct="1">
              <a:lnSpc>
                <a:spcPct val="150000"/>
              </a:lnSpc>
              <a:spcBef>
                <a:spcPts val="1000"/>
              </a:spcBef>
              <a:buFont typeface="Arial" panose="020B0604020202020204" pitchFamily="34" charset="0"/>
              <a:buChar char="•"/>
            </a:pPr>
            <a:r>
              <a:rPr lang="es-ES" noProof="0" smtClean="0"/>
              <a:t>Cuarto nivel</a:t>
            </a:r>
          </a:p>
          <a:p>
            <a:pPr marL="228600" lvl="4" indent="-228600" algn="l" defTabSz="914400" rtl="0" eaLnBrk="1" latinLnBrk="0" hangingPunct="1">
              <a:lnSpc>
                <a:spcPct val="150000"/>
              </a:lnSpc>
              <a:spcBef>
                <a:spcPts val="1000"/>
              </a:spcBef>
              <a:buFont typeface="Arial" panose="020B0604020202020204" pitchFamily="34" charset="0"/>
              <a:buChar char="•"/>
            </a:pPr>
            <a:r>
              <a:rPr lang="es-ES" noProof="0" smtClean="0"/>
              <a:t>Quinto nivel</a:t>
            </a:r>
            <a:endParaRPr lang="es-ES" noProof="0"/>
          </a:p>
        </p:txBody>
      </p:sp>
    </p:spTree>
    <p:extLst>
      <p:ext uri="{BB962C8B-B14F-4D97-AF65-F5344CB8AC3E}">
        <p14:creationId xmlns:p14="http://schemas.microsoft.com/office/powerpoint/2010/main" val="16963359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ido con título">
    <p:spTree>
      <p:nvGrpSpPr>
        <p:cNvPr id="1" name=""/>
        <p:cNvGrpSpPr/>
        <p:nvPr/>
      </p:nvGrpSpPr>
      <p:grpSpPr>
        <a:xfrm>
          <a:off x="0" y="0"/>
          <a:ext cx="0" cy="0"/>
          <a:chOff x="0" y="0"/>
          <a:chExt cx="0" cy="0"/>
        </a:xfrm>
      </p:grpSpPr>
      <p:sp>
        <p:nvSpPr>
          <p:cNvPr id="8" name="Marcador de pie de página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es-ES" noProof="0"/>
              <a:t>Agregar un pie de página</a:t>
            </a:r>
          </a:p>
        </p:txBody>
      </p:sp>
      <p:sp>
        <p:nvSpPr>
          <p:cNvPr id="9" name="Marcador de posición de número de diapositiva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es-ES" noProof="0" smtClean="0"/>
              <a:pPr rtl="0"/>
              <a:t>‹Nº›</a:t>
            </a:fld>
            <a:endParaRPr lang="es-ES" noProof="0"/>
          </a:p>
        </p:txBody>
      </p:sp>
      <p:sp>
        <p:nvSpPr>
          <p:cNvPr id="11" name="Marcador de contenido 2">
            <a:extLst>
              <a:ext uri="{FF2B5EF4-FFF2-40B4-BE49-F238E27FC236}">
                <a16:creationId xmlns:a16="http://schemas.microsoft.com/office/drawing/2014/main" id="{9F3E8482-B43D-4B69-8645-6B735F91B920}"/>
              </a:ext>
            </a:extLst>
          </p:cNvPr>
          <p:cNvSpPr>
            <a:spLocks noGrp="1"/>
          </p:cNvSpPr>
          <p:nvPr>
            <p:ph idx="1"/>
          </p:nvPr>
        </p:nvSpPr>
        <p:spPr>
          <a:xfrm>
            <a:off x="6294478" y="587829"/>
            <a:ext cx="5326022" cy="5273221"/>
          </a:xfrm>
        </p:spPr>
        <p:txBody>
          <a:bodyPr rtlCol="0">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12" name="Rectángulo 11">
            <a:extLst>
              <a:ext uri="{FF2B5EF4-FFF2-40B4-BE49-F238E27FC236}">
                <a16:creationId xmlns:a16="http://schemas.microsoft.com/office/drawing/2014/main" id="{5DDDD410-5ABA-46A5-B282-F37437EFB673}"/>
              </a:ext>
            </a:extLst>
          </p:cNvPr>
          <p:cNvSpPr/>
          <p:nvPr userDrawn="1"/>
        </p:nvSpPr>
        <p:spPr>
          <a:xfrm>
            <a:off x="1159727" y="1224451"/>
            <a:ext cx="4226024"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5" name="Rectángulo 14">
            <a:extLst>
              <a:ext uri="{FF2B5EF4-FFF2-40B4-BE49-F238E27FC236}">
                <a16:creationId xmlns:a16="http://schemas.microsoft.com/office/drawing/2014/main" id="{D9BC9CBF-CF7B-4E39-9FD1-961882EC596A}"/>
              </a:ext>
            </a:extLst>
          </p:cNvPr>
          <p:cNvSpPr/>
          <p:nvPr userDrawn="1"/>
        </p:nvSpPr>
        <p:spPr>
          <a:xfrm>
            <a:off x="657060" y="698704"/>
            <a:ext cx="4473025"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nvGrpSpPr>
          <p:cNvPr id="16" name="Grupo 15">
            <a:extLst>
              <a:ext uri="{FF2B5EF4-FFF2-40B4-BE49-F238E27FC236}">
                <a16:creationId xmlns:a16="http://schemas.microsoft.com/office/drawing/2014/main" id="{97A3D921-B9D5-42DC-9037-298968D94C95}"/>
              </a:ext>
            </a:extLst>
          </p:cNvPr>
          <p:cNvGrpSpPr/>
          <p:nvPr userDrawn="1"/>
        </p:nvGrpSpPr>
        <p:grpSpPr>
          <a:xfrm>
            <a:off x="657060" y="435124"/>
            <a:ext cx="5134751" cy="6215741"/>
            <a:chOff x="252031" y="391887"/>
            <a:chExt cx="7433283" cy="6215741"/>
          </a:xfrm>
        </p:grpSpPr>
        <p:sp>
          <p:nvSpPr>
            <p:cNvPr id="17" name="Rectángulo 16">
              <a:extLst>
                <a:ext uri="{FF2B5EF4-FFF2-40B4-BE49-F238E27FC236}">
                  <a16:creationId xmlns:a16="http://schemas.microsoft.com/office/drawing/2014/main" id="{9BDB1890-91F2-49FC-B0F4-3F3FF11B6A1A}"/>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8" name="Rectángulo 17">
              <a:extLst>
                <a:ext uri="{FF2B5EF4-FFF2-40B4-BE49-F238E27FC236}">
                  <a16:creationId xmlns:a16="http://schemas.microsoft.com/office/drawing/2014/main" id="{6A62F937-16D4-4A6C-B247-D0A62BC6560D}"/>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9" name="Rectángulo 18">
              <a:extLst>
                <a:ext uri="{FF2B5EF4-FFF2-40B4-BE49-F238E27FC236}">
                  <a16:creationId xmlns:a16="http://schemas.microsoft.com/office/drawing/2014/main" id="{B9335681-5A6F-48BE-8160-2000D0F242FB}"/>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4" name="Marcador de posición de texto 3">
            <a:extLst>
              <a:ext uri="{FF2B5EF4-FFF2-40B4-BE49-F238E27FC236}">
                <a16:creationId xmlns:a16="http://schemas.microsoft.com/office/drawing/2014/main" id="{F41E2B8D-1C12-403F-BE59-ECC565466CB0}"/>
              </a:ext>
            </a:extLst>
          </p:cNvPr>
          <p:cNvSpPr>
            <a:spLocks noGrp="1"/>
          </p:cNvSpPr>
          <p:nvPr>
            <p:ph type="body" sz="half" idx="2"/>
          </p:nvPr>
        </p:nvSpPr>
        <p:spPr>
          <a:xfrm>
            <a:off x="609601" y="2546851"/>
            <a:ext cx="4101084"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2" name="Título 1">
            <a:extLst>
              <a:ext uri="{FF2B5EF4-FFF2-40B4-BE49-F238E27FC236}">
                <a16:creationId xmlns:a16="http://schemas.microsoft.com/office/drawing/2014/main" id="{9AF0F519-65FC-434F-8F2F-F778A20A82ED}"/>
              </a:ext>
            </a:extLst>
          </p:cNvPr>
          <p:cNvSpPr>
            <a:spLocks noGrp="1"/>
          </p:cNvSpPr>
          <p:nvPr>
            <p:ph type="title"/>
          </p:nvPr>
        </p:nvSpPr>
        <p:spPr>
          <a:xfrm>
            <a:off x="609601" y="1480457"/>
            <a:ext cx="4101084" cy="979308"/>
          </a:xfrm>
        </p:spPr>
        <p:txBody>
          <a:bodyPr rtlCol="0" anchor="b"/>
          <a:lstStyle>
            <a:lvl1pPr>
              <a:defRPr sz="3200" b="1">
                <a:solidFill>
                  <a:schemeClr val="bg1"/>
                </a:solidFill>
                <a:latin typeface="+mn-lt"/>
              </a:defRPr>
            </a:lvl1pPr>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42729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olo el título">
    <p:spTree>
      <p:nvGrpSpPr>
        <p:cNvPr id="1" name=""/>
        <p:cNvGrpSpPr/>
        <p:nvPr/>
      </p:nvGrpSpPr>
      <p:grpSpPr>
        <a:xfrm>
          <a:off x="0" y="0"/>
          <a:ext cx="0" cy="0"/>
          <a:chOff x="0" y="0"/>
          <a:chExt cx="0" cy="0"/>
        </a:xfrm>
      </p:grpSpPr>
      <p:sp>
        <p:nvSpPr>
          <p:cNvPr id="6" name="Marcador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Agregar un pie de página</a:t>
            </a:r>
          </a:p>
        </p:txBody>
      </p:sp>
      <p:sp>
        <p:nvSpPr>
          <p:cNvPr id="2" name="Marcador de número de diapositiva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a:p>
        </p:txBody>
      </p:sp>
      <p:sp>
        <p:nvSpPr>
          <p:cNvPr id="3" name="Título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1498171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olo el título">
    <p:spTree>
      <p:nvGrpSpPr>
        <p:cNvPr id="1" name=""/>
        <p:cNvGrpSpPr/>
        <p:nvPr/>
      </p:nvGrpSpPr>
      <p:grpSpPr>
        <a:xfrm>
          <a:off x="0" y="0"/>
          <a:ext cx="0" cy="0"/>
          <a:chOff x="0" y="0"/>
          <a:chExt cx="0" cy="0"/>
        </a:xfrm>
      </p:grpSpPr>
      <p:sp>
        <p:nvSpPr>
          <p:cNvPr id="6" name="Marcador de pie de página 5">
            <a:extLst>
              <a:ext uri="{FF2B5EF4-FFF2-40B4-BE49-F238E27FC236}">
                <a16:creationId xmlns:a16="http://schemas.microsoft.com/office/drawing/2014/main" id="{5356FC21-A32D-44DC-BED7-08CEBB3B9090}"/>
              </a:ext>
            </a:extLst>
          </p:cNvPr>
          <p:cNvSpPr>
            <a:spLocks noGrp="1"/>
          </p:cNvSpPr>
          <p:nvPr>
            <p:ph type="ftr" sz="quarter" idx="10"/>
          </p:nvPr>
        </p:nvSpPr>
        <p:spPr/>
        <p:txBody>
          <a:bodyPr rtlCol="0"/>
          <a:lstStyle/>
          <a:p>
            <a:pPr rtl="0"/>
            <a:r>
              <a:rPr lang="es-ES" noProof="0"/>
              <a:t>Agregar un pie de página</a:t>
            </a:r>
          </a:p>
        </p:txBody>
      </p:sp>
      <p:sp>
        <p:nvSpPr>
          <p:cNvPr id="2" name="Marcador de número de diapositiva 1">
            <a:extLst>
              <a:ext uri="{FF2B5EF4-FFF2-40B4-BE49-F238E27FC236}">
                <a16:creationId xmlns:a16="http://schemas.microsoft.com/office/drawing/2014/main" id="{34A85DE8-81C6-4A53-8754-137A795CA5EA}"/>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a:p>
        </p:txBody>
      </p:sp>
      <p:sp>
        <p:nvSpPr>
          <p:cNvPr id="3" name="Título 2">
            <a:extLst>
              <a:ext uri="{FF2B5EF4-FFF2-40B4-BE49-F238E27FC236}">
                <a16:creationId xmlns:a16="http://schemas.microsoft.com/office/drawing/2014/main" id="{0A66073F-5CD2-4EAC-890A-F6BB43D2BD67}"/>
              </a:ext>
            </a:extLst>
          </p:cNvPr>
          <p:cNvSpPr>
            <a:spLocks noGrp="1"/>
          </p:cNvSpPr>
          <p:nvPr>
            <p:ph type="title"/>
          </p:nvPr>
        </p:nvSpPr>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2805804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478571B4-4133-4DE5-AD8F-A341842CBE58}"/>
              </a:ext>
            </a:extLst>
          </p:cNvPr>
          <p:cNvSpPr>
            <a:spLocks noGrp="1"/>
          </p:cNvSpPr>
          <p:nvPr>
            <p:ph type="ftr" sz="quarter" idx="10"/>
          </p:nvPr>
        </p:nvSpPr>
        <p:spPr/>
        <p:txBody>
          <a:bodyPr rtlCol="0"/>
          <a:lstStyle/>
          <a:p>
            <a:pPr rtl="0"/>
            <a:r>
              <a:rPr lang="es-ES" noProof="0"/>
              <a:t>Agregar un pie de página</a:t>
            </a:r>
          </a:p>
        </p:txBody>
      </p:sp>
      <p:sp>
        <p:nvSpPr>
          <p:cNvPr id="7" name="Marcador de posición de número de diapositiva 6">
            <a:extLst>
              <a:ext uri="{FF2B5EF4-FFF2-40B4-BE49-F238E27FC236}">
                <a16:creationId xmlns:a16="http://schemas.microsoft.com/office/drawing/2014/main" id="{CB65AC00-5FCA-4A4E-A036-2FCBDEAF17D9}"/>
              </a:ext>
            </a:extLst>
          </p:cNvPr>
          <p:cNvSpPr>
            <a:spLocks noGrp="1"/>
          </p:cNvSpPr>
          <p:nvPr>
            <p:ph type="sldNum" sz="quarter" idx="11"/>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2858803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contenido con imagen">
    <p:spTree>
      <p:nvGrpSpPr>
        <p:cNvPr id="1" name=""/>
        <p:cNvGrpSpPr/>
        <p:nvPr/>
      </p:nvGrpSpPr>
      <p:grpSpPr>
        <a:xfrm>
          <a:off x="0" y="0"/>
          <a:ext cx="0" cy="0"/>
          <a:chOff x="0" y="0"/>
          <a:chExt cx="0" cy="0"/>
        </a:xfrm>
      </p:grpSpPr>
      <p:sp>
        <p:nvSpPr>
          <p:cNvPr id="10" name="Marcador de posición de imagen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4919153" cy="6858000"/>
          </a:xfrm>
          <a:solidFill>
            <a:schemeClr val="bg1">
              <a:lumMod val="50000"/>
            </a:schemeClr>
          </a:solidFill>
        </p:spPr>
        <p:txBody>
          <a:bodyPr rtlCol="0"/>
          <a:lstStyle/>
          <a:p>
            <a:pPr rtl="0"/>
            <a:r>
              <a:rPr lang="es-ES" noProof="0" smtClean="0"/>
              <a:t>Haga clic en el icono para agregar una imagen</a:t>
            </a:r>
            <a:endParaRPr lang="es-ES" noProof="0"/>
          </a:p>
        </p:txBody>
      </p:sp>
      <p:sp>
        <p:nvSpPr>
          <p:cNvPr id="2" name="Título 1">
            <a:extLst>
              <a:ext uri="{FF2B5EF4-FFF2-40B4-BE49-F238E27FC236}">
                <a16:creationId xmlns:a16="http://schemas.microsoft.com/office/drawing/2014/main" id="{B42DCA22-1DF2-42CB-8741-F0CE575EAFE9}"/>
              </a:ext>
            </a:extLst>
          </p:cNvPr>
          <p:cNvSpPr>
            <a:spLocks noGrp="1"/>
          </p:cNvSpPr>
          <p:nvPr>
            <p:ph type="title"/>
          </p:nvPr>
        </p:nvSpPr>
        <p:spPr>
          <a:xfrm>
            <a:off x="437804" y="1676400"/>
            <a:ext cx="5196241" cy="3352800"/>
          </a:xfrm>
        </p:spPr>
        <p:txBody>
          <a:bodyPr rtlCol="0">
            <a:normAutofit/>
          </a:bodyPr>
          <a:lstStyle>
            <a:lvl1pPr>
              <a:defRPr sz="4400" b="1" spc="300">
                <a:solidFill>
                  <a:schemeClr val="bg1"/>
                </a:solidFill>
                <a:latin typeface="+mj-lt"/>
              </a:defRPr>
            </a:lvl1pPr>
          </a:lstStyle>
          <a:p>
            <a:pPr rtl="0"/>
            <a:r>
              <a:rPr lang="es-ES" noProof="0" smtClean="0"/>
              <a:t>Haga clic para modificar el estilo de título del patrón</a:t>
            </a:r>
            <a:endParaRPr lang="es-ES" noProof="0"/>
          </a:p>
        </p:txBody>
      </p:sp>
      <p:sp>
        <p:nvSpPr>
          <p:cNvPr id="3" name="Marcador de contenido 2">
            <a:extLst>
              <a:ext uri="{FF2B5EF4-FFF2-40B4-BE49-F238E27FC236}">
                <a16:creationId xmlns:a16="http://schemas.microsoft.com/office/drawing/2014/main" id="{ACDD89F3-6B87-4C54-83B9-A6481CB4FC3A}"/>
              </a:ext>
            </a:extLst>
          </p:cNvPr>
          <p:cNvSpPr>
            <a:spLocks noGrp="1"/>
          </p:cNvSpPr>
          <p:nvPr>
            <p:ph idx="1"/>
          </p:nvPr>
        </p:nvSpPr>
        <p:spPr>
          <a:xfrm>
            <a:off x="7639394" y="365125"/>
            <a:ext cx="4114801" cy="581183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pic>
        <p:nvPicPr>
          <p:cNvPr id="11" name="Gráfico 10">
            <a:extLst>
              <a:ext uri="{FF2B5EF4-FFF2-40B4-BE49-F238E27FC236}">
                <a16:creationId xmlns:a16="http://schemas.microsoft.com/office/drawing/2014/main" id="{479D679C-E90D-4916-BCE6-71C32B831ECF}"/>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6" name="Marcador de pie de página 5">
            <a:extLst>
              <a:ext uri="{FF2B5EF4-FFF2-40B4-BE49-F238E27FC236}">
                <a16:creationId xmlns:a16="http://schemas.microsoft.com/office/drawing/2014/main" id="{39C200B3-102B-4BB6-AEB0-D99EE027F096}"/>
              </a:ext>
            </a:extLst>
          </p:cNvPr>
          <p:cNvSpPr>
            <a:spLocks noGrp="1"/>
          </p:cNvSpPr>
          <p:nvPr>
            <p:ph type="ftr" sz="quarter" idx="16"/>
          </p:nvPr>
        </p:nvSpPr>
        <p:spPr/>
        <p:txBody>
          <a:bodyPr rtlCol="0"/>
          <a:lstStyle/>
          <a:p>
            <a:pPr rtl="0"/>
            <a:r>
              <a:rPr lang="es-ES" noProof="0"/>
              <a:t>Agregar un pie de página</a:t>
            </a:r>
          </a:p>
        </p:txBody>
      </p:sp>
      <p:sp>
        <p:nvSpPr>
          <p:cNvPr id="7" name="Marcador de posición de número de diapositiva 6">
            <a:extLst>
              <a:ext uri="{FF2B5EF4-FFF2-40B4-BE49-F238E27FC236}">
                <a16:creationId xmlns:a16="http://schemas.microsoft.com/office/drawing/2014/main" id="{8B450C90-6D4A-4D50-B15D-91C587AABC61}"/>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314176236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ivisoria">
    <p:spTree>
      <p:nvGrpSpPr>
        <p:cNvPr id="1" name=""/>
        <p:cNvGrpSpPr/>
        <p:nvPr/>
      </p:nvGrpSpPr>
      <p:grpSpPr>
        <a:xfrm>
          <a:off x="0" y="0"/>
          <a:ext cx="0" cy="0"/>
          <a:chOff x="0" y="0"/>
          <a:chExt cx="0" cy="0"/>
        </a:xfrm>
      </p:grpSpPr>
      <p:sp>
        <p:nvSpPr>
          <p:cNvPr id="10" name="Marcador de posición de imagen 13">
            <a:extLst>
              <a:ext uri="{FF2B5EF4-FFF2-40B4-BE49-F238E27FC236}">
                <a16:creationId xmlns:a16="http://schemas.microsoft.com/office/drawing/2014/main" id="{FE1CFFBA-D756-4740-B375-252727F02D1E}"/>
              </a:ext>
            </a:extLst>
          </p:cNvPr>
          <p:cNvSpPr>
            <a:spLocks noGrp="1"/>
          </p:cNvSpPr>
          <p:nvPr>
            <p:ph type="pic" sz="quarter" idx="15"/>
          </p:nvPr>
        </p:nvSpPr>
        <p:spPr>
          <a:xfrm>
            <a:off x="2264229" y="0"/>
            <a:ext cx="9927771" cy="6858000"/>
          </a:xfrm>
          <a:solidFill>
            <a:schemeClr val="bg1">
              <a:lumMod val="50000"/>
            </a:schemeClr>
          </a:solidFill>
        </p:spPr>
        <p:txBody>
          <a:bodyPr rtlCol="0"/>
          <a:lstStyle/>
          <a:p>
            <a:pPr rtl="0"/>
            <a:r>
              <a:rPr lang="es-ES" noProof="0" smtClean="0"/>
              <a:t>Haga clic en el icono para agregar una imagen</a:t>
            </a:r>
            <a:endParaRPr lang="es-ES" noProof="0"/>
          </a:p>
        </p:txBody>
      </p:sp>
      <p:grpSp>
        <p:nvGrpSpPr>
          <p:cNvPr id="12" name="Grupo 11">
            <a:extLst>
              <a:ext uri="{FF2B5EF4-FFF2-40B4-BE49-F238E27FC236}">
                <a16:creationId xmlns:a16="http://schemas.microsoft.com/office/drawing/2014/main" id="{99325050-38BE-4AB2-B450-8DC9C0EDD386}"/>
              </a:ext>
            </a:extLst>
          </p:cNvPr>
          <p:cNvGrpSpPr/>
          <p:nvPr userDrawn="1"/>
        </p:nvGrpSpPr>
        <p:grpSpPr>
          <a:xfrm>
            <a:off x="883522" y="408327"/>
            <a:ext cx="5276606" cy="5768636"/>
            <a:chOff x="883522" y="408327"/>
            <a:chExt cx="5276606" cy="5768636"/>
          </a:xfrm>
        </p:grpSpPr>
        <p:sp>
          <p:nvSpPr>
            <p:cNvPr id="13" name="Rectángulo 12">
              <a:extLst>
                <a:ext uri="{FF2B5EF4-FFF2-40B4-BE49-F238E27FC236}">
                  <a16:creationId xmlns:a16="http://schemas.microsoft.com/office/drawing/2014/main" id="{3D68A4CE-A5FD-4656-82E1-43D586CC441E}"/>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5" name="Gráfico 14">
              <a:extLst>
                <a:ext uri="{FF2B5EF4-FFF2-40B4-BE49-F238E27FC236}">
                  <a16:creationId xmlns:a16="http://schemas.microsoft.com/office/drawing/2014/main" id="{E66B1E37-8CEC-44ED-A239-C755B72AC616}"/>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4" name="Rectángulo 13">
              <a:extLst>
                <a:ext uri="{FF2B5EF4-FFF2-40B4-BE49-F238E27FC236}">
                  <a16:creationId xmlns:a16="http://schemas.microsoft.com/office/drawing/2014/main" id="{B7E28405-97F5-4E03-86F1-FAE2FEA6CFF8}"/>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16" name="Título 1">
            <a:extLst>
              <a:ext uri="{FF2B5EF4-FFF2-40B4-BE49-F238E27FC236}">
                <a16:creationId xmlns:a16="http://schemas.microsoft.com/office/drawing/2014/main" id="{719FCC9B-E3B8-49CF-BD22-D553FFAAE5D5}"/>
              </a:ext>
            </a:extLst>
          </p:cNvPr>
          <p:cNvSpPr>
            <a:spLocks noGrp="1"/>
          </p:cNvSpPr>
          <p:nvPr>
            <p:ph type="title"/>
          </p:nvPr>
        </p:nvSpPr>
        <p:spPr>
          <a:xfrm>
            <a:off x="838200" y="1501775"/>
            <a:ext cx="4351911" cy="2384466"/>
          </a:xfrm>
        </p:spPr>
        <p:txBody>
          <a:bodyPr rtlCol="0">
            <a:normAutofit/>
          </a:bodyPr>
          <a:lstStyle>
            <a:lvl1pPr algn="ctr">
              <a:defRPr sz="4400" b="1" spc="300">
                <a:solidFill>
                  <a:schemeClr val="bg1"/>
                </a:solidFill>
                <a:latin typeface="+mj-lt"/>
              </a:defRPr>
            </a:lvl1pPr>
          </a:lstStyle>
          <a:p>
            <a:pPr rtl="0"/>
            <a:r>
              <a:rPr lang="es-ES" noProof="0" smtClean="0"/>
              <a:t>Haga clic para modificar el estilo de título del patrón</a:t>
            </a:r>
            <a:endParaRPr lang="es-ES" noProof="0"/>
          </a:p>
        </p:txBody>
      </p:sp>
      <p:sp>
        <p:nvSpPr>
          <p:cNvPr id="17" name="Marcador de texto 2">
            <a:extLst>
              <a:ext uri="{FF2B5EF4-FFF2-40B4-BE49-F238E27FC236}">
                <a16:creationId xmlns:a16="http://schemas.microsoft.com/office/drawing/2014/main" id="{4F21EA87-CE67-4A1E-B2E0-513F775C76A7}"/>
              </a:ext>
            </a:extLst>
          </p:cNvPr>
          <p:cNvSpPr>
            <a:spLocks noGrp="1"/>
          </p:cNvSpPr>
          <p:nvPr>
            <p:ph type="body" idx="13" hasCustomPrompt="1"/>
          </p:nvPr>
        </p:nvSpPr>
        <p:spPr>
          <a:xfrm>
            <a:off x="838199" y="3886241"/>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DEL PATRÓN</a:t>
            </a:r>
          </a:p>
        </p:txBody>
      </p:sp>
      <p:sp>
        <p:nvSpPr>
          <p:cNvPr id="2" name="Marcador de pie de página 1">
            <a:extLst>
              <a:ext uri="{FF2B5EF4-FFF2-40B4-BE49-F238E27FC236}">
                <a16:creationId xmlns:a16="http://schemas.microsoft.com/office/drawing/2014/main" id="{6AADF661-E593-4423-A8A8-F22C94390782}"/>
              </a:ext>
            </a:extLst>
          </p:cNvPr>
          <p:cNvSpPr>
            <a:spLocks noGrp="1"/>
          </p:cNvSpPr>
          <p:nvPr>
            <p:ph type="ftr" sz="quarter" idx="16"/>
          </p:nvPr>
        </p:nvSpPr>
        <p:spPr/>
        <p:txBody>
          <a:bodyPr rtlCol="0"/>
          <a:lstStyle/>
          <a:p>
            <a:pPr rtl="0"/>
            <a:r>
              <a:rPr lang="es-ES" noProof="0"/>
              <a:t>Agregar un pie de página</a:t>
            </a:r>
          </a:p>
        </p:txBody>
      </p:sp>
      <p:sp>
        <p:nvSpPr>
          <p:cNvPr id="3" name="Marcador de número de diapositiva 2">
            <a:extLst>
              <a:ext uri="{FF2B5EF4-FFF2-40B4-BE49-F238E27FC236}">
                <a16:creationId xmlns:a16="http://schemas.microsoft.com/office/drawing/2014/main" id="{F8BD6A50-BDFC-4B4C-9D3B-53B545F53188}"/>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38481437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ivisoria 2">
    <p:spTree>
      <p:nvGrpSpPr>
        <p:cNvPr id="1" name=""/>
        <p:cNvGrpSpPr/>
        <p:nvPr/>
      </p:nvGrpSpPr>
      <p:grpSpPr>
        <a:xfrm>
          <a:off x="0" y="0"/>
          <a:ext cx="0" cy="0"/>
          <a:chOff x="0" y="0"/>
          <a:chExt cx="0" cy="0"/>
        </a:xfrm>
      </p:grpSpPr>
      <p:sp>
        <p:nvSpPr>
          <p:cNvPr id="7" name="Marcador de posición de imagen 13">
            <a:extLst>
              <a:ext uri="{FF2B5EF4-FFF2-40B4-BE49-F238E27FC236}">
                <a16:creationId xmlns:a16="http://schemas.microsoft.com/office/drawing/2014/main" id="{B599FEC8-12D0-4EB5-8573-C891D56C84E0}"/>
              </a:ext>
            </a:extLst>
          </p:cNvPr>
          <p:cNvSpPr>
            <a:spLocks noGrp="1"/>
          </p:cNvSpPr>
          <p:nvPr>
            <p:ph type="pic" sz="quarter" idx="15"/>
          </p:nvPr>
        </p:nvSpPr>
        <p:spPr>
          <a:xfrm>
            <a:off x="-71015" y="0"/>
            <a:ext cx="12263015" cy="6858000"/>
          </a:xfrm>
          <a:solidFill>
            <a:schemeClr val="bg1">
              <a:lumMod val="50000"/>
            </a:schemeClr>
          </a:solidFill>
        </p:spPr>
        <p:txBody>
          <a:bodyPr rtlCol="0"/>
          <a:lstStyle/>
          <a:p>
            <a:pPr rtl="0"/>
            <a:r>
              <a:rPr lang="es-ES" noProof="0" smtClean="0"/>
              <a:t>Haga clic en el icono para agregar una imagen</a:t>
            </a:r>
            <a:endParaRPr lang="es-ES" noProof="0"/>
          </a:p>
        </p:txBody>
      </p:sp>
      <p:grpSp>
        <p:nvGrpSpPr>
          <p:cNvPr id="14" name="Grupo 13">
            <a:extLst>
              <a:ext uri="{FF2B5EF4-FFF2-40B4-BE49-F238E27FC236}">
                <a16:creationId xmlns:a16="http://schemas.microsoft.com/office/drawing/2014/main" id="{7BF3BF7F-F094-497C-9310-2FE8B059E82B}"/>
              </a:ext>
            </a:extLst>
          </p:cNvPr>
          <p:cNvGrpSpPr/>
          <p:nvPr userDrawn="1"/>
        </p:nvGrpSpPr>
        <p:grpSpPr>
          <a:xfrm flipH="1" flipV="1">
            <a:off x="3581400" y="451189"/>
            <a:ext cx="5276606" cy="5768636"/>
            <a:chOff x="883522" y="408327"/>
            <a:chExt cx="5276606" cy="5768636"/>
          </a:xfrm>
        </p:grpSpPr>
        <p:sp>
          <p:nvSpPr>
            <p:cNvPr id="15" name="Rectángulo 14">
              <a:extLst>
                <a:ext uri="{FF2B5EF4-FFF2-40B4-BE49-F238E27FC236}">
                  <a16:creationId xmlns:a16="http://schemas.microsoft.com/office/drawing/2014/main" id="{2D49E498-4E90-44A2-B49F-157DFF9E858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pic>
          <p:nvPicPr>
            <p:cNvPr id="17" name="Gráfico 16">
              <a:extLst>
                <a:ext uri="{FF2B5EF4-FFF2-40B4-BE49-F238E27FC236}">
                  <a16:creationId xmlns:a16="http://schemas.microsoft.com/office/drawing/2014/main" id="{B2D9F108-8C30-4BEC-8122-BE2632644482}"/>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1139938" y="1088572"/>
              <a:ext cx="4572000" cy="4572000"/>
            </a:xfrm>
            <a:prstGeom prst="rect">
              <a:avLst/>
            </a:prstGeom>
          </p:spPr>
        </p:pic>
        <p:sp>
          <p:nvSpPr>
            <p:cNvPr id="16" name="Rectángulo 15">
              <a:extLst>
                <a:ext uri="{FF2B5EF4-FFF2-40B4-BE49-F238E27FC236}">
                  <a16:creationId xmlns:a16="http://schemas.microsoft.com/office/drawing/2014/main" id="{FAB546B5-7C56-40DD-B1DF-AE850DE5FDB3}"/>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8" name="Título 1">
            <a:extLst>
              <a:ext uri="{FF2B5EF4-FFF2-40B4-BE49-F238E27FC236}">
                <a16:creationId xmlns:a16="http://schemas.microsoft.com/office/drawing/2014/main" id="{4C30FD01-9DD8-4ECA-AC52-7C41002A99B3}"/>
              </a:ext>
            </a:extLst>
          </p:cNvPr>
          <p:cNvSpPr>
            <a:spLocks noGrp="1"/>
          </p:cNvSpPr>
          <p:nvPr>
            <p:ph type="title"/>
          </p:nvPr>
        </p:nvSpPr>
        <p:spPr>
          <a:xfrm>
            <a:off x="4506095" y="1742989"/>
            <a:ext cx="4351911" cy="3352800"/>
          </a:xfrm>
        </p:spPr>
        <p:txBody>
          <a:bodyPr rtlCol="0">
            <a:normAutofit/>
          </a:bodyPr>
          <a:lstStyle>
            <a:lvl1pPr algn="ctr">
              <a:defRPr sz="4400" b="1" spc="300">
                <a:solidFill>
                  <a:schemeClr val="bg1"/>
                </a:solidFill>
                <a:latin typeface="+mj-lt"/>
              </a:defRPr>
            </a:lvl1pPr>
          </a:lstStyle>
          <a:p>
            <a:pPr rtl="0"/>
            <a:r>
              <a:rPr lang="es-ES" noProof="0" smtClean="0"/>
              <a:t>Haga clic para modificar el estilo de título del patrón</a:t>
            </a:r>
            <a:endParaRPr lang="es-ES" noProof="0"/>
          </a:p>
        </p:txBody>
      </p:sp>
      <p:sp>
        <p:nvSpPr>
          <p:cNvPr id="22" name="Marcador de texto 2">
            <a:extLst>
              <a:ext uri="{FF2B5EF4-FFF2-40B4-BE49-F238E27FC236}">
                <a16:creationId xmlns:a16="http://schemas.microsoft.com/office/drawing/2014/main" id="{74491700-C4EB-4143-ACD3-DE153BF9DD99}"/>
              </a:ext>
            </a:extLst>
          </p:cNvPr>
          <p:cNvSpPr>
            <a:spLocks noGrp="1"/>
          </p:cNvSpPr>
          <p:nvPr>
            <p:ph type="body" idx="13" hasCustomPrompt="1"/>
          </p:nvPr>
        </p:nvSpPr>
        <p:spPr>
          <a:xfrm>
            <a:off x="4506094" y="4127455"/>
            <a:ext cx="4351910" cy="296437"/>
          </a:xfrm>
        </p:spPr>
        <p:txBody>
          <a:bodyPr lIns="0" rIns="0" rtlCol="0">
            <a:noAutofit/>
          </a:bodyPr>
          <a:lstStyle>
            <a:lvl1pPr marL="0" indent="0" algn="ctr">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DEL PATRÓN</a:t>
            </a:r>
          </a:p>
        </p:txBody>
      </p:sp>
      <p:sp>
        <p:nvSpPr>
          <p:cNvPr id="2" name="Marcador de pie de página 1">
            <a:extLst>
              <a:ext uri="{FF2B5EF4-FFF2-40B4-BE49-F238E27FC236}">
                <a16:creationId xmlns:a16="http://schemas.microsoft.com/office/drawing/2014/main" id="{C5F17219-39C2-44C1-BFC9-BA0D7ACD78D1}"/>
              </a:ext>
            </a:extLst>
          </p:cNvPr>
          <p:cNvSpPr>
            <a:spLocks noGrp="1"/>
          </p:cNvSpPr>
          <p:nvPr>
            <p:ph type="ftr" sz="quarter" idx="16"/>
          </p:nvPr>
        </p:nvSpPr>
        <p:spPr/>
        <p:txBody>
          <a:bodyPr rtlCol="0"/>
          <a:lstStyle/>
          <a:p>
            <a:pPr rtl="0"/>
            <a:r>
              <a:rPr lang="es-ES" noProof="0"/>
              <a:t>Agregar un pie de página</a:t>
            </a:r>
          </a:p>
        </p:txBody>
      </p:sp>
      <p:sp>
        <p:nvSpPr>
          <p:cNvPr id="3" name="Marcador de número de diapositiva 2">
            <a:extLst>
              <a:ext uri="{FF2B5EF4-FFF2-40B4-BE49-F238E27FC236}">
                <a16:creationId xmlns:a16="http://schemas.microsoft.com/office/drawing/2014/main" id="{5087118E-1B0A-407B-BDCE-B343BC9F92E9}"/>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28995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con imágenes">
    <p:spTree>
      <p:nvGrpSpPr>
        <p:cNvPr id="1" name=""/>
        <p:cNvGrpSpPr/>
        <p:nvPr/>
      </p:nvGrpSpPr>
      <p:grpSpPr>
        <a:xfrm>
          <a:off x="0" y="0"/>
          <a:ext cx="0" cy="0"/>
          <a:chOff x="0" y="0"/>
          <a:chExt cx="0" cy="0"/>
        </a:xfrm>
      </p:grpSpPr>
      <p:sp>
        <p:nvSpPr>
          <p:cNvPr id="17" name="Rectángulo 16">
            <a:extLst>
              <a:ext uri="{FF2B5EF4-FFF2-40B4-BE49-F238E27FC236}">
                <a16:creationId xmlns:a16="http://schemas.microsoft.com/office/drawing/2014/main" id="{CC3A4379-5E89-42FE-AA5C-BEA0CDFCDD6F}"/>
              </a:ext>
            </a:extLst>
          </p:cNvPr>
          <p:cNvSpPr/>
          <p:nvPr userDrawn="1"/>
        </p:nvSpPr>
        <p:spPr>
          <a:xfrm>
            <a:off x="4887684" y="1431586"/>
            <a:ext cx="2873833"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texto 2">
            <a:extLst>
              <a:ext uri="{FF2B5EF4-FFF2-40B4-BE49-F238E27FC236}">
                <a16:creationId xmlns:a16="http://schemas.microsoft.com/office/drawing/2014/main" id="{CF38A5A1-070F-43C9-B2D5-C557B0D72B9C}"/>
              </a:ext>
            </a:extLst>
          </p:cNvPr>
          <p:cNvSpPr>
            <a:spLocks noGrp="1"/>
          </p:cNvSpPr>
          <p:nvPr>
            <p:ph type="body" idx="1"/>
          </p:nvPr>
        </p:nvSpPr>
        <p:spPr>
          <a:xfrm>
            <a:off x="573882"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4" name="Marcador de contenido 3">
            <a:extLst>
              <a:ext uri="{FF2B5EF4-FFF2-40B4-BE49-F238E27FC236}">
                <a16:creationId xmlns:a16="http://schemas.microsoft.com/office/drawing/2014/main" id="{FECCBEC1-2F48-4E90-ADF0-BEE2B9E477B0}"/>
              </a:ext>
            </a:extLst>
          </p:cNvPr>
          <p:cNvSpPr>
            <a:spLocks noGrp="1"/>
          </p:cNvSpPr>
          <p:nvPr>
            <p:ph sz="half" idx="2"/>
          </p:nvPr>
        </p:nvSpPr>
        <p:spPr>
          <a:xfrm>
            <a:off x="573882"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11" name="Marcador de texto 2">
            <a:extLst>
              <a:ext uri="{FF2B5EF4-FFF2-40B4-BE49-F238E27FC236}">
                <a16:creationId xmlns:a16="http://schemas.microsoft.com/office/drawing/2014/main" id="{367F380C-58A9-4490-AC57-579A90290F36}"/>
              </a:ext>
            </a:extLst>
          </p:cNvPr>
          <p:cNvSpPr>
            <a:spLocks noGrp="1"/>
          </p:cNvSpPr>
          <p:nvPr>
            <p:ph type="body" idx="13"/>
          </p:nvPr>
        </p:nvSpPr>
        <p:spPr>
          <a:xfrm>
            <a:off x="8153400" y="1061132"/>
            <a:ext cx="3464717" cy="823912"/>
          </a:xfrm>
          <a:ln>
            <a:noFill/>
          </a:ln>
        </p:spPr>
        <p:txBody>
          <a:bodyPr rtlCol="0" anchor="ctr"/>
          <a:lstStyle>
            <a:lvl1pPr marL="0" indent="0" algn="ctr">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smtClean="0"/>
              <a:t>Editar el estilo de texto del patrón</a:t>
            </a:r>
          </a:p>
        </p:txBody>
      </p:sp>
      <p:sp>
        <p:nvSpPr>
          <p:cNvPr id="12" name="Marcador de posición de contenido 3">
            <a:extLst>
              <a:ext uri="{FF2B5EF4-FFF2-40B4-BE49-F238E27FC236}">
                <a16:creationId xmlns:a16="http://schemas.microsoft.com/office/drawing/2014/main" id="{DA285A94-0E4E-47DC-8E61-41F684F37003}"/>
              </a:ext>
            </a:extLst>
          </p:cNvPr>
          <p:cNvSpPr>
            <a:spLocks noGrp="1"/>
          </p:cNvSpPr>
          <p:nvPr>
            <p:ph sz="half" idx="14"/>
          </p:nvPr>
        </p:nvSpPr>
        <p:spPr>
          <a:xfrm>
            <a:off x="8153400" y="2108201"/>
            <a:ext cx="3464717" cy="3684588"/>
          </a:xfrm>
        </p:spPr>
        <p:txBody>
          <a:bodyPr rtlCol="0">
            <a:normAutofit/>
          </a:bodyPr>
          <a:lstStyle>
            <a:lvl1pPr>
              <a:lnSpc>
                <a:spcPct val="150000"/>
              </a:lnSpc>
              <a:defRPr sz="1600">
                <a:solidFill>
                  <a:schemeClr val="bg1"/>
                </a:solidFill>
              </a:defRPr>
            </a:lvl1pPr>
            <a:lvl2pPr>
              <a:lnSpc>
                <a:spcPct val="150000"/>
              </a:lnSpc>
              <a:defRPr sz="1400">
                <a:solidFill>
                  <a:schemeClr val="bg1"/>
                </a:solidFill>
              </a:defRPr>
            </a:lvl2pPr>
            <a:lvl3pPr>
              <a:lnSpc>
                <a:spcPct val="150000"/>
              </a:lnSpc>
              <a:defRPr sz="1200">
                <a:solidFill>
                  <a:schemeClr val="bg1"/>
                </a:solidFill>
              </a:defRPr>
            </a:lvl3pPr>
            <a:lvl4pPr>
              <a:lnSpc>
                <a:spcPct val="150000"/>
              </a:lnSpc>
              <a:defRPr sz="1100">
                <a:solidFill>
                  <a:schemeClr val="bg1"/>
                </a:solidFill>
              </a:defRPr>
            </a:lvl4pPr>
            <a:lvl5pPr>
              <a:lnSpc>
                <a:spcPct val="150000"/>
              </a:lnSpc>
              <a:defRPr sz="11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18" name="Rectángulo 17">
            <a:extLst>
              <a:ext uri="{FF2B5EF4-FFF2-40B4-BE49-F238E27FC236}">
                <a16:creationId xmlns:a16="http://schemas.microsoft.com/office/drawing/2014/main" id="{6EDCBFD0-7AE5-4346-AD3A-01F956626091}"/>
              </a:ext>
            </a:extLst>
          </p:cNvPr>
          <p:cNvSpPr/>
          <p:nvPr userDrawn="1"/>
        </p:nvSpPr>
        <p:spPr>
          <a:xfrm>
            <a:off x="4430484" y="38100"/>
            <a:ext cx="2873833" cy="5426414"/>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6" name="Marcador de posición de imagen 13">
            <a:extLst>
              <a:ext uri="{FF2B5EF4-FFF2-40B4-BE49-F238E27FC236}">
                <a16:creationId xmlns:a16="http://schemas.microsoft.com/office/drawing/2014/main" id="{354FBDC8-CD65-4972-A821-C25297B1A8AB}"/>
              </a:ext>
            </a:extLst>
          </p:cNvPr>
          <p:cNvSpPr>
            <a:spLocks noGrp="1"/>
          </p:cNvSpPr>
          <p:nvPr>
            <p:ph type="pic" sz="quarter" idx="15"/>
          </p:nvPr>
        </p:nvSpPr>
        <p:spPr>
          <a:xfrm>
            <a:off x="4659082" y="489291"/>
            <a:ext cx="2873833" cy="5920920"/>
          </a:xfrm>
          <a:solidFill>
            <a:schemeClr val="bg1"/>
          </a:solidFill>
        </p:spPr>
        <p:txBody>
          <a:bodyPr rtlCol="0"/>
          <a:lstStyle/>
          <a:p>
            <a:pPr rtl="0"/>
            <a:r>
              <a:rPr lang="es-ES" noProof="0" smtClean="0"/>
              <a:t>Haga clic en el icono para agregar una imagen</a:t>
            </a:r>
            <a:endParaRPr lang="es-ES" noProof="0"/>
          </a:p>
        </p:txBody>
      </p:sp>
      <p:sp>
        <p:nvSpPr>
          <p:cNvPr id="2" name="Título 1">
            <a:extLst>
              <a:ext uri="{FF2B5EF4-FFF2-40B4-BE49-F238E27FC236}">
                <a16:creationId xmlns:a16="http://schemas.microsoft.com/office/drawing/2014/main" id="{A41F4A2F-9480-4E94-806C-5D65C71DFB9F}"/>
              </a:ext>
            </a:extLst>
          </p:cNvPr>
          <p:cNvSpPr>
            <a:spLocks noGrp="1"/>
          </p:cNvSpPr>
          <p:nvPr>
            <p:ph type="title"/>
          </p:nvPr>
        </p:nvSpPr>
        <p:spPr>
          <a:xfrm>
            <a:off x="595884" y="0"/>
            <a:ext cx="3834596" cy="1124404"/>
          </a:xfrm>
        </p:spPr>
        <p:txBody>
          <a:bodyPr rtlCol="0">
            <a:noAutofit/>
          </a:bodyPr>
          <a:lstStyle>
            <a:lvl1pPr>
              <a:defRPr sz="2800"/>
            </a:lvl1pPr>
          </a:lstStyle>
          <a:p>
            <a:pPr rtl="0"/>
            <a:r>
              <a:rPr lang="es-ES" noProof="0" smtClean="0"/>
              <a:t>Haga clic para modificar el estilo de título del patrón</a:t>
            </a:r>
            <a:endParaRPr lang="es-ES" noProof="0"/>
          </a:p>
        </p:txBody>
      </p:sp>
      <p:sp>
        <p:nvSpPr>
          <p:cNvPr id="5" name="Marcador de pie de página 4">
            <a:extLst>
              <a:ext uri="{FF2B5EF4-FFF2-40B4-BE49-F238E27FC236}">
                <a16:creationId xmlns:a16="http://schemas.microsoft.com/office/drawing/2014/main" id="{750DA028-023B-4883-9A48-70FD7A2E5226}"/>
              </a:ext>
            </a:extLst>
          </p:cNvPr>
          <p:cNvSpPr>
            <a:spLocks noGrp="1"/>
          </p:cNvSpPr>
          <p:nvPr>
            <p:ph type="ftr" sz="quarter" idx="16"/>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492AA6DE-6D7A-4135-8B9F-99A91527F21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178074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BD40C7A-92CE-46D6-B056-C75D73663328}"/>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5" name="Rectángulo 4">
            <a:extLst>
              <a:ext uri="{FF2B5EF4-FFF2-40B4-BE49-F238E27FC236}">
                <a16:creationId xmlns:a16="http://schemas.microsoft.com/office/drawing/2014/main" id="{C2877C5F-FF39-4400-9C13-0D7F04A0C78F}"/>
              </a:ext>
            </a:extLst>
          </p:cNvPr>
          <p:cNvSpPr/>
          <p:nvPr userDrawn="1"/>
        </p:nvSpPr>
        <p:spPr>
          <a:xfrm>
            <a:off x="6727371" y="54430"/>
            <a:ext cx="1238278" cy="655319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3" name="Marcador de posición de imagen 2">
            <a:extLst>
              <a:ext uri="{FF2B5EF4-FFF2-40B4-BE49-F238E27FC236}">
                <a16:creationId xmlns:a16="http://schemas.microsoft.com/office/drawing/2014/main" id="{CAE90E16-AEC5-4F82-85B0-DDEA26AA939A}"/>
              </a:ext>
            </a:extLst>
          </p:cNvPr>
          <p:cNvSpPr>
            <a:spLocks noGrp="1"/>
          </p:cNvSpPr>
          <p:nvPr>
            <p:ph type="pic" idx="1"/>
          </p:nvPr>
        </p:nvSpPr>
        <p:spPr>
          <a:xfrm>
            <a:off x="7097484" y="0"/>
            <a:ext cx="5094515" cy="6858000"/>
          </a:xfrm>
          <a:solidFill>
            <a:schemeClr val="bg1">
              <a:lumMod val="50000"/>
            </a:schemeClr>
          </a:solidFill>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a:p>
        </p:txBody>
      </p:sp>
      <p:sp>
        <p:nvSpPr>
          <p:cNvPr id="13" name="Rectángulo 12">
            <a:extLst>
              <a:ext uri="{FF2B5EF4-FFF2-40B4-BE49-F238E27FC236}">
                <a16:creationId xmlns:a16="http://schemas.microsoft.com/office/drawing/2014/main" id="{EA1A2116-206B-49CD-9ECC-078E4F72904C}"/>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Rectángulo 13">
            <a:extLst>
              <a:ext uri="{FF2B5EF4-FFF2-40B4-BE49-F238E27FC236}">
                <a16:creationId xmlns:a16="http://schemas.microsoft.com/office/drawing/2014/main" id="{A69E75A6-06C5-49D0-9164-3098CE0E53D8}"/>
              </a:ext>
            </a:extLst>
          </p:cNvPr>
          <p:cNvSpPr/>
          <p:nvPr userDrawn="1"/>
        </p:nvSpPr>
        <p:spPr>
          <a:xfrm>
            <a:off x="957943" y="655467"/>
            <a:ext cx="5769428"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8" name="Marcador de pie de página 7">
            <a:extLst>
              <a:ext uri="{FF2B5EF4-FFF2-40B4-BE49-F238E27FC236}">
                <a16:creationId xmlns:a16="http://schemas.microsoft.com/office/drawing/2014/main" id="{9B7F3105-8D8F-4FF3-9A7F-0F067BB810A1}"/>
              </a:ext>
            </a:extLst>
          </p:cNvPr>
          <p:cNvSpPr>
            <a:spLocks noGrp="1"/>
          </p:cNvSpPr>
          <p:nvPr>
            <p:ph type="ftr" sz="quarter" idx="14"/>
          </p:nvPr>
        </p:nvSpPr>
        <p:spPr/>
        <p:txBody>
          <a:bodyPr rtlCol="0"/>
          <a:lstStyle/>
          <a:p>
            <a:pPr rtl="0"/>
            <a:r>
              <a:rPr lang="es-ES" noProof="0"/>
              <a:t>Agregar un pie de página</a:t>
            </a:r>
          </a:p>
        </p:txBody>
      </p:sp>
      <p:sp>
        <p:nvSpPr>
          <p:cNvPr id="4" name="Marcador de posición de texto 3">
            <a:extLst>
              <a:ext uri="{FF2B5EF4-FFF2-40B4-BE49-F238E27FC236}">
                <a16:creationId xmlns:a16="http://schemas.microsoft.com/office/drawing/2014/main" id="{F41E2B8D-1C12-403F-BE59-ECC565466CB0}"/>
              </a:ext>
            </a:extLst>
          </p:cNvPr>
          <p:cNvSpPr>
            <a:spLocks noGrp="1"/>
          </p:cNvSpPr>
          <p:nvPr>
            <p:ph type="body" sz="half" idx="2"/>
          </p:nvPr>
        </p:nvSpPr>
        <p:spPr>
          <a:xfrm>
            <a:off x="957943" y="2546851"/>
            <a:ext cx="5138057" cy="3396749"/>
          </a:xfrm>
        </p:spPr>
        <p:txBody>
          <a:bodyPr rtlCol="0"/>
          <a:lstStyle>
            <a:lvl1pPr marL="0" indent="0">
              <a:lnSpc>
                <a:spcPct val="150000"/>
              </a:lnSpc>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smtClean="0"/>
              <a:t>Editar el estilo de texto del patrón</a:t>
            </a:r>
          </a:p>
        </p:txBody>
      </p:sp>
      <p:sp>
        <p:nvSpPr>
          <p:cNvPr id="2" name="Título 1">
            <a:extLst>
              <a:ext uri="{FF2B5EF4-FFF2-40B4-BE49-F238E27FC236}">
                <a16:creationId xmlns:a16="http://schemas.microsoft.com/office/drawing/2014/main" id="{9AF0F519-65FC-434F-8F2F-F778A20A82ED}"/>
              </a:ext>
            </a:extLst>
          </p:cNvPr>
          <p:cNvSpPr>
            <a:spLocks noGrp="1"/>
          </p:cNvSpPr>
          <p:nvPr>
            <p:ph type="title"/>
          </p:nvPr>
        </p:nvSpPr>
        <p:spPr>
          <a:xfrm>
            <a:off x="957943" y="1480457"/>
            <a:ext cx="5138057" cy="979308"/>
          </a:xfrm>
        </p:spPr>
        <p:txBody>
          <a:bodyPr rtlCol="0" anchor="b"/>
          <a:lstStyle>
            <a:lvl1pPr>
              <a:defRPr sz="3200" b="1">
                <a:solidFill>
                  <a:schemeClr val="bg1"/>
                </a:solidFill>
                <a:latin typeface="+mn-lt"/>
              </a:defRPr>
            </a:lvl1pPr>
          </a:lstStyle>
          <a:p>
            <a:pPr rtl="0"/>
            <a:r>
              <a:rPr lang="es-ES" noProof="0" smtClean="0"/>
              <a:t>Haga clic para modificar el estilo de título del patrón</a:t>
            </a:r>
            <a:endParaRPr lang="es-ES" noProof="0"/>
          </a:p>
        </p:txBody>
      </p:sp>
      <p:sp>
        <p:nvSpPr>
          <p:cNvPr id="9" name="Marcador de posición de número de diapositiva 8">
            <a:extLst>
              <a:ext uri="{FF2B5EF4-FFF2-40B4-BE49-F238E27FC236}">
                <a16:creationId xmlns:a16="http://schemas.microsoft.com/office/drawing/2014/main" id="{BD117255-8347-4647-9EA2-7ED06A73C1A2}"/>
              </a:ext>
            </a:extLst>
          </p:cNvPr>
          <p:cNvSpPr>
            <a:spLocks noGrp="1"/>
          </p:cNvSpPr>
          <p:nvPr>
            <p:ph type="sldNum" sz="quarter" idx="15"/>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3577251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ítulo y contenido">
    <p:spTree>
      <p:nvGrpSpPr>
        <p:cNvPr id="1" name=""/>
        <p:cNvGrpSpPr/>
        <p:nvPr/>
      </p:nvGrpSpPr>
      <p:grpSpPr>
        <a:xfrm>
          <a:off x="0" y="0"/>
          <a:ext cx="0" cy="0"/>
          <a:chOff x="0" y="0"/>
          <a:chExt cx="0" cy="0"/>
        </a:xfrm>
      </p:grpSpPr>
      <p:sp>
        <p:nvSpPr>
          <p:cNvPr id="9" name="Marcador de posición de imagen 13">
            <a:extLst>
              <a:ext uri="{FF2B5EF4-FFF2-40B4-BE49-F238E27FC236}">
                <a16:creationId xmlns:a16="http://schemas.microsoft.com/office/drawing/2014/main" id="{0CBD5E02-927B-4DF7-8968-617C1C8F0F0E}"/>
              </a:ext>
            </a:extLst>
          </p:cNvPr>
          <p:cNvSpPr>
            <a:spLocks noGrp="1"/>
          </p:cNvSpPr>
          <p:nvPr>
            <p:ph type="pic" sz="quarter" idx="15"/>
          </p:nvPr>
        </p:nvSpPr>
        <p:spPr>
          <a:xfrm>
            <a:off x="1" y="0"/>
            <a:ext cx="7249885" cy="6858000"/>
          </a:xfrm>
          <a:solidFill>
            <a:schemeClr val="bg1">
              <a:lumMod val="50000"/>
            </a:schemeClr>
          </a:solidFill>
        </p:spPr>
        <p:txBody>
          <a:bodyPr rtlCol="0"/>
          <a:lstStyle/>
          <a:p>
            <a:pPr rtl="0"/>
            <a:r>
              <a:rPr lang="es-ES" noProof="0" smtClean="0"/>
              <a:t>Haga clic en el icono para agregar una imagen</a:t>
            </a:r>
            <a:endParaRPr lang="es-ES" noProof="0"/>
          </a:p>
        </p:txBody>
      </p:sp>
      <p:grpSp>
        <p:nvGrpSpPr>
          <p:cNvPr id="5" name="Grupo 4">
            <a:extLst>
              <a:ext uri="{FF2B5EF4-FFF2-40B4-BE49-F238E27FC236}">
                <a16:creationId xmlns:a16="http://schemas.microsoft.com/office/drawing/2014/main" id="{1E8CB484-5390-4B2F-9BFB-D0733BEE88A5}"/>
              </a:ext>
            </a:extLst>
          </p:cNvPr>
          <p:cNvGrpSpPr/>
          <p:nvPr userDrawn="1"/>
        </p:nvGrpSpPr>
        <p:grpSpPr>
          <a:xfrm flipH="1">
            <a:off x="4115984" y="252563"/>
            <a:ext cx="7433283" cy="5995838"/>
            <a:chOff x="252031" y="391887"/>
            <a:chExt cx="7433283" cy="6215741"/>
          </a:xfrm>
        </p:grpSpPr>
        <p:sp>
          <p:nvSpPr>
            <p:cNvPr id="24" name="Rectángulo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ectángulo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5510539" y="916440"/>
            <a:ext cx="6117771" cy="573989"/>
          </a:xfrm>
        </p:spPr>
        <p:txBody>
          <a:bodyPr lIns="0" rIns="0" rtlCol="0">
            <a:noAutofit/>
          </a:bodyPr>
          <a:lstStyle>
            <a:lvl1pPr>
              <a:defRPr sz="3200" b="1" spc="0">
                <a:solidFill>
                  <a:schemeClr val="bg1"/>
                </a:solidFill>
                <a:latin typeface="+mj-lt"/>
              </a:defRPr>
            </a:lvl1pPr>
          </a:lstStyle>
          <a:p>
            <a:pPr rtl="0"/>
            <a:r>
              <a:rPr lang="es-ES" noProof="0"/>
              <a:t>HAGA CLIC PARA EDITAR PATRÓN</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5510539" y="1962673"/>
            <a:ext cx="6117771" cy="3676128"/>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7" name="Marcador de texto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5535810" y="1555002"/>
            <a:ext cx="6076915"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 TEXTO DEL PATRÓN</a:t>
            </a:r>
          </a:p>
        </p:txBody>
      </p:sp>
      <p:sp>
        <p:nvSpPr>
          <p:cNvPr id="4" name="Marcador de pie de página 3">
            <a:extLst>
              <a:ext uri="{FF2B5EF4-FFF2-40B4-BE49-F238E27FC236}">
                <a16:creationId xmlns:a16="http://schemas.microsoft.com/office/drawing/2014/main" id="{7BFE929D-DC77-46CA-82A0-DBC67BEA93A1}"/>
              </a:ext>
            </a:extLst>
          </p:cNvPr>
          <p:cNvSpPr>
            <a:spLocks noGrp="1"/>
          </p:cNvSpPr>
          <p:nvPr>
            <p:ph type="ftr" sz="quarter" idx="16"/>
          </p:nvPr>
        </p:nvSpPr>
        <p:spPr/>
        <p:txBody>
          <a:bodyPr rtlCol="0"/>
          <a:lstStyle/>
          <a:p>
            <a:pPr rtl="0"/>
            <a:r>
              <a:rPr lang="es-ES" noProof="0"/>
              <a:t>Agregar un pie de página</a:t>
            </a:r>
          </a:p>
        </p:txBody>
      </p:sp>
      <p:sp>
        <p:nvSpPr>
          <p:cNvPr id="6" name="Marcador de posición de número de diapositiva 5">
            <a:extLst>
              <a:ext uri="{FF2B5EF4-FFF2-40B4-BE49-F238E27FC236}">
                <a16:creationId xmlns:a16="http://schemas.microsoft.com/office/drawing/2014/main" id="{04A17937-35A7-4492-BF9B-0912A22FF3FD}"/>
              </a:ext>
            </a:extLst>
          </p:cNvPr>
          <p:cNvSpPr>
            <a:spLocks noGrp="1"/>
          </p:cNvSpPr>
          <p:nvPr>
            <p:ph type="sldNum" sz="quarter" idx="17"/>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30666008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ítulo y contenido">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C42E9CCD-6BB8-4209-A6BA-851867956084}"/>
              </a:ext>
            </a:extLst>
          </p:cNvPr>
          <p:cNvSpPr>
            <a:spLocks noGrp="1"/>
          </p:cNvSpPr>
          <p:nvPr>
            <p:ph sz="quarter" idx="16"/>
          </p:nvPr>
        </p:nvSpPr>
        <p:spPr>
          <a:xfrm>
            <a:off x="6400191" y="470641"/>
            <a:ext cx="5220309" cy="5916718"/>
          </a:xfrm>
        </p:spPr>
        <p:txBody>
          <a:bodyPr rtlCol="0"/>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grpSp>
        <p:nvGrpSpPr>
          <p:cNvPr id="5" name="Grupo 4">
            <a:extLst>
              <a:ext uri="{FF2B5EF4-FFF2-40B4-BE49-F238E27FC236}">
                <a16:creationId xmlns:a16="http://schemas.microsoft.com/office/drawing/2014/main" id="{1E8CB484-5390-4B2F-9BFB-D0733BEE88A5}"/>
              </a:ext>
            </a:extLst>
          </p:cNvPr>
          <p:cNvGrpSpPr/>
          <p:nvPr userDrawn="1"/>
        </p:nvGrpSpPr>
        <p:grpSpPr>
          <a:xfrm>
            <a:off x="657060" y="435124"/>
            <a:ext cx="5134751" cy="6215741"/>
            <a:chOff x="252031" y="391887"/>
            <a:chExt cx="7433283" cy="6215741"/>
          </a:xfrm>
        </p:grpSpPr>
        <p:sp>
          <p:nvSpPr>
            <p:cNvPr id="24" name="Rectángulo 23">
              <a:extLst>
                <a:ext uri="{FF2B5EF4-FFF2-40B4-BE49-F238E27FC236}">
                  <a16:creationId xmlns:a16="http://schemas.microsoft.com/office/drawing/2014/main" id="{A8354BDC-9788-4AB5-A841-99D95C68804F}"/>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3" name="Rectángulo 22">
              <a:extLst>
                <a:ext uri="{FF2B5EF4-FFF2-40B4-BE49-F238E27FC236}">
                  <a16:creationId xmlns:a16="http://schemas.microsoft.com/office/drawing/2014/main" id="{36778BD9-B865-4156-B319-6A8242F0D4D5}"/>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5" name="Rectángulo 24">
              <a:extLst>
                <a:ext uri="{FF2B5EF4-FFF2-40B4-BE49-F238E27FC236}">
                  <a16:creationId xmlns:a16="http://schemas.microsoft.com/office/drawing/2014/main" id="{AEB70006-7799-4F63-912B-45662CE14500}"/>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grpSp>
      <p:sp>
        <p:nvSpPr>
          <p:cNvPr id="2" name="Título 1">
            <a:extLst>
              <a:ext uri="{FF2B5EF4-FFF2-40B4-BE49-F238E27FC236}">
                <a16:creationId xmlns:a16="http://schemas.microsoft.com/office/drawing/2014/main" id="{004074E6-E39E-4D19-B91F-8E84F37CBF3C}"/>
              </a:ext>
            </a:extLst>
          </p:cNvPr>
          <p:cNvSpPr>
            <a:spLocks noGrp="1"/>
          </p:cNvSpPr>
          <p:nvPr>
            <p:ph type="title" hasCustomPrompt="1"/>
          </p:nvPr>
        </p:nvSpPr>
        <p:spPr>
          <a:xfrm>
            <a:off x="599167" y="1099002"/>
            <a:ext cx="4226024" cy="573989"/>
          </a:xfrm>
        </p:spPr>
        <p:txBody>
          <a:bodyPr lIns="0" rIns="0" rtlCol="0">
            <a:noAutofit/>
          </a:bodyPr>
          <a:lstStyle>
            <a:lvl1pPr>
              <a:defRPr sz="3200" b="1" spc="0">
                <a:solidFill>
                  <a:schemeClr val="bg1"/>
                </a:solidFill>
                <a:latin typeface="+mj-lt"/>
              </a:defRPr>
            </a:lvl1pPr>
          </a:lstStyle>
          <a:p>
            <a:pPr rtl="0"/>
            <a:r>
              <a:rPr lang="es-ES" noProof="0"/>
              <a:t>HAGA CLIC PARA EDITAR PATRÓN</a:t>
            </a:r>
          </a:p>
        </p:txBody>
      </p:sp>
      <p:sp>
        <p:nvSpPr>
          <p:cNvPr id="3" name="Marcador de contenido 2">
            <a:extLst>
              <a:ext uri="{FF2B5EF4-FFF2-40B4-BE49-F238E27FC236}">
                <a16:creationId xmlns:a16="http://schemas.microsoft.com/office/drawing/2014/main" id="{607D1B16-7058-45AD-9B19-E19CAF96683B}"/>
              </a:ext>
            </a:extLst>
          </p:cNvPr>
          <p:cNvSpPr>
            <a:spLocks noGrp="1"/>
          </p:cNvSpPr>
          <p:nvPr>
            <p:ph idx="1"/>
          </p:nvPr>
        </p:nvSpPr>
        <p:spPr>
          <a:xfrm>
            <a:off x="599167" y="2145234"/>
            <a:ext cx="4226024" cy="3857329"/>
          </a:xfrm>
        </p:spPr>
        <p:txBody>
          <a:bodyPr lIns="0" rIns="0" rtlCol="0">
            <a:normAutofit/>
          </a:bodyPr>
          <a:lstStyle>
            <a:lvl1pPr>
              <a:lnSpc>
                <a:spcPct val="150000"/>
              </a:lnSpc>
              <a:defRPr sz="16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rtl="0"/>
            <a:r>
              <a:rPr lang="es-ES" noProof="0" smtClean="0"/>
              <a:t>Editar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a:p>
        </p:txBody>
      </p:sp>
      <p:sp>
        <p:nvSpPr>
          <p:cNvPr id="7" name="Marcador de texto 2">
            <a:extLst>
              <a:ext uri="{FF2B5EF4-FFF2-40B4-BE49-F238E27FC236}">
                <a16:creationId xmlns:a16="http://schemas.microsoft.com/office/drawing/2014/main" id="{6CAAB964-0A56-4842-AA82-7610F726CD14}"/>
              </a:ext>
            </a:extLst>
          </p:cNvPr>
          <p:cNvSpPr>
            <a:spLocks noGrp="1"/>
          </p:cNvSpPr>
          <p:nvPr>
            <p:ph type="body" idx="13" hasCustomPrompt="1"/>
          </p:nvPr>
        </p:nvSpPr>
        <p:spPr>
          <a:xfrm>
            <a:off x="611804" y="1737564"/>
            <a:ext cx="4197802" cy="407670"/>
          </a:xfrm>
        </p:spPr>
        <p:txBody>
          <a:bodyPr lIns="0" rIns="0" rtlCol="0">
            <a:noAutofit/>
          </a:bodyPr>
          <a:lstStyle>
            <a:lvl1pPr marL="0" indent="0">
              <a:buNone/>
              <a:defRPr sz="2000" spc="600">
                <a:solidFill>
                  <a:schemeClr val="bg1"/>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EDITAR ESTILOS DEL PATRÓN</a:t>
            </a:r>
          </a:p>
        </p:txBody>
      </p:sp>
      <p:sp>
        <p:nvSpPr>
          <p:cNvPr id="4" name="Marcador de pie de página 3">
            <a:extLst>
              <a:ext uri="{FF2B5EF4-FFF2-40B4-BE49-F238E27FC236}">
                <a16:creationId xmlns:a16="http://schemas.microsoft.com/office/drawing/2014/main" id="{15311BA1-4F61-4FA7-9C20-685B3689CAEF}"/>
              </a:ext>
            </a:extLst>
          </p:cNvPr>
          <p:cNvSpPr>
            <a:spLocks noGrp="1"/>
          </p:cNvSpPr>
          <p:nvPr>
            <p:ph type="ftr" sz="quarter" idx="17"/>
          </p:nvPr>
        </p:nvSpPr>
        <p:spPr/>
        <p:txBody>
          <a:bodyPr rtlCol="0"/>
          <a:lstStyle/>
          <a:p>
            <a:pPr rtl="0"/>
            <a:r>
              <a:rPr lang="es-ES" noProof="0"/>
              <a:t>Agregar un pie de página</a:t>
            </a:r>
          </a:p>
        </p:txBody>
      </p:sp>
      <p:sp>
        <p:nvSpPr>
          <p:cNvPr id="8" name="Marcador de número de diapositiva 7">
            <a:extLst>
              <a:ext uri="{FF2B5EF4-FFF2-40B4-BE49-F238E27FC236}">
                <a16:creationId xmlns:a16="http://schemas.microsoft.com/office/drawing/2014/main" id="{8EF357A5-40C6-41A4-B1BE-0AF78D459AC3}"/>
              </a:ext>
            </a:extLst>
          </p:cNvPr>
          <p:cNvSpPr>
            <a:spLocks noGrp="1"/>
          </p:cNvSpPr>
          <p:nvPr>
            <p:ph type="sldNum" sz="quarter" idx="18"/>
          </p:nvPr>
        </p:nvSpPr>
        <p:spPr/>
        <p:txBody>
          <a:bodyPr rtlCol="0"/>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2892789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Imagen de gran tamaño">
    <p:spTree>
      <p:nvGrpSpPr>
        <p:cNvPr id="1" name=""/>
        <p:cNvGrpSpPr/>
        <p:nvPr/>
      </p:nvGrpSpPr>
      <p:grpSpPr>
        <a:xfrm>
          <a:off x="0" y="0"/>
          <a:ext cx="0" cy="0"/>
          <a:chOff x="0" y="0"/>
          <a:chExt cx="0" cy="0"/>
        </a:xfrm>
      </p:grpSpPr>
      <p:sp>
        <p:nvSpPr>
          <p:cNvPr id="3" name="Marcador de posición de imagen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a:solidFill>
            <a:schemeClr val="bg1">
              <a:lumMod val="50000"/>
            </a:schemeClr>
          </a:solidFill>
        </p:spPr>
        <p:txBody>
          <a:bodyPr rtlCol="0"/>
          <a:lstStyle/>
          <a:p>
            <a:pPr rtl="0"/>
            <a:r>
              <a:rPr lang="es-ES" noProof="0" smtClean="0"/>
              <a:t>Haga clic en el icono para agregar una imagen</a:t>
            </a:r>
            <a:endParaRPr lang="es-ES" noProof="0"/>
          </a:p>
        </p:txBody>
      </p:sp>
      <p:sp>
        <p:nvSpPr>
          <p:cNvPr id="2" name="Marcador de pie de página 1">
            <a:extLst>
              <a:ext uri="{FF2B5EF4-FFF2-40B4-BE49-F238E27FC236}">
                <a16:creationId xmlns:a16="http://schemas.microsoft.com/office/drawing/2014/main" id="{D56B8994-D221-4700-A133-4FCBC9C9406C}"/>
              </a:ext>
            </a:extLst>
          </p:cNvPr>
          <p:cNvSpPr>
            <a:spLocks noGrp="1"/>
          </p:cNvSpPr>
          <p:nvPr>
            <p:ph type="ftr" sz="quarter" idx="11"/>
          </p:nvPr>
        </p:nvSpPr>
        <p:spPr/>
        <p:txBody>
          <a:bodyPr rtlCol="0"/>
          <a:lstStyle/>
          <a:p>
            <a:pPr rtl="0"/>
            <a:r>
              <a:rPr lang="es-ES" noProof="0"/>
              <a:t>Agregar un pie de página</a:t>
            </a:r>
          </a:p>
        </p:txBody>
      </p:sp>
      <p:sp>
        <p:nvSpPr>
          <p:cNvPr id="4" name="Marcador de posición de número de diapositiva 3">
            <a:extLst>
              <a:ext uri="{FF2B5EF4-FFF2-40B4-BE49-F238E27FC236}">
                <a16:creationId xmlns:a16="http://schemas.microsoft.com/office/drawing/2014/main" id="{CCBE36DC-B3F9-4725-94B8-EAD411EC2417}"/>
              </a:ext>
            </a:extLst>
          </p:cNvPr>
          <p:cNvSpPr>
            <a:spLocks noGrp="1"/>
          </p:cNvSpPr>
          <p:nvPr>
            <p:ph type="sldNum" sz="quarter" idx="12"/>
          </p:nvPr>
        </p:nvSpPr>
        <p:spPr/>
        <p:txBody>
          <a:bodyPr rtlCol="0"/>
          <a:lstStyle/>
          <a:p>
            <a:pPr rtl="0"/>
            <a:fld id="{8C2E478F-E849-4A8C-AF1F-CBCC78A7CBFA}" type="slidenum">
              <a:rPr lang="es-ES" noProof="0" smtClean="0"/>
              <a:pPr rtl="0"/>
              <a:t>‹Nº›</a:t>
            </a:fld>
            <a:endParaRPr lang="es-ES" noProof="0"/>
          </a:p>
        </p:txBody>
      </p:sp>
      <p:sp>
        <p:nvSpPr>
          <p:cNvPr id="5" name="Título 4">
            <a:extLst>
              <a:ext uri="{FF2B5EF4-FFF2-40B4-BE49-F238E27FC236}">
                <a16:creationId xmlns:a16="http://schemas.microsoft.com/office/drawing/2014/main" id="{AF50108F-20E3-412D-860B-14CB11988FEE}"/>
              </a:ext>
            </a:extLst>
          </p:cNvPr>
          <p:cNvSpPr>
            <a:spLocks noGrp="1"/>
          </p:cNvSpPr>
          <p:nvPr>
            <p:ph type="title"/>
          </p:nvPr>
        </p:nvSpPr>
        <p:spPr/>
        <p:txBody>
          <a:bodyPr rtlCol="0"/>
          <a:lstStyle/>
          <a:p>
            <a:pPr rtl="0"/>
            <a:r>
              <a:rPr lang="es-ES" noProof="0" smtClean="0"/>
              <a:t>Haga clic para modificar el estilo de título del patrón</a:t>
            </a:r>
            <a:endParaRPr lang="es-ES" noProof="0"/>
          </a:p>
        </p:txBody>
      </p:sp>
    </p:spTree>
    <p:extLst>
      <p:ext uri="{BB962C8B-B14F-4D97-AF65-F5344CB8AC3E}">
        <p14:creationId xmlns:p14="http://schemas.microsoft.com/office/powerpoint/2010/main" val="4065416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sp>
        <p:nvSpPr>
          <p:cNvPr id="2" name="Marcador de posición de título 1">
            <a:extLst>
              <a:ext uri="{FF2B5EF4-FFF2-40B4-BE49-F238E27FC236}">
                <a16:creationId xmlns:a16="http://schemas.microsoft.com/office/drawing/2014/main" id="{7F27C465-B000-4905-9328-DBAB7930A0CF}"/>
              </a:ext>
            </a:extLst>
          </p:cNvPr>
          <p:cNvSpPr>
            <a:spLocks noGrp="1"/>
          </p:cNvSpPr>
          <p:nvPr>
            <p:ph type="title"/>
          </p:nvPr>
        </p:nvSpPr>
        <p:spPr>
          <a:xfrm>
            <a:off x="595884" y="0"/>
            <a:ext cx="11000232" cy="1188720"/>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 name="Marcador de posición de texto 2">
            <a:extLst>
              <a:ext uri="{FF2B5EF4-FFF2-40B4-BE49-F238E27FC236}">
                <a16:creationId xmlns:a16="http://schemas.microsoft.com/office/drawing/2014/main" id="{FBBF3059-D5B9-418C-A60B-C3C8E261E486}"/>
              </a:ext>
            </a:extLst>
          </p:cNvPr>
          <p:cNvSpPr>
            <a:spLocks noGrp="1"/>
          </p:cNvSpPr>
          <p:nvPr>
            <p:ph type="body" idx="1"/>
          </p:nvPr>
        </p:nvSpPr>
        <p:spPr>
          <a:xfrm>
            <a:off x="595884" y="1188720"/>
            <a:ext cx="11000232" cy="4988243"/>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ie de página 4">
            <a:extLst>
              <a:ext uri="{FF2B5EF4-FFF2-40B4-BE49-F238E27FC236}">
                <a16:creationId xmlns:a16="http://schemas.microsoft.com/office/drawing/2014/main" id="{E087F727-48BD-4EB4-B57F-5AC03BEB1A4D}"/>
              </a:ext>
            </a:extLst>
          </p:cNvPr>
          <p:cNvSpPr>
            <a:spLocks noGrp="1"/>
          </p:cNvSpPr>
          <p:nvPr>
            <p:ph type="ftr" sz="quarter" idx="3"/>
          </p:nvPr>
        </p:nvSpPr>
        <p:spPr>
          <a:xfrm>
            <a:off x="595884" y="6468303"/>
            <a:ext cx="4114800" cy="365125"/>
          </a:xfrm>
          <a:prstGeom prst="rect">
            <a:avLst/>
          </a:prstGeom>
        </p:spPr>
        <p:txBody>
          <a:bodyPr vert="horz" lIns="91440" tIns="45720" rIns="91440" bIns="45720" rtlCol="0" anchor="ctr"/>
          <a:lstStyle>
            <a:lvl1pPr algn="l">
              <a:defRPr sz="1200">
                <a:solidFill>
                  <a:schemeClr val="bg1"/>
                </a:solidFill>
              </a:defRPr>
            </a:lvl1pPr>
          </a:lstStyle>
          <a:p>
            <a:pPr rtl="0"/>
            <a:r>
              <a:rPr lang="es-ES" noProof="0"/>
              <a:t>Agregar un pie de página</a:t>
            </a:r>
          </a:p>
        </p:txBody>
      </p:sp>
      <p:sp>
        <p:nvSpPr>
          <p:cNvPr id="9" name="Rectángulo: Una sola esquina cortada 8">
            <a:extLst>
              <a:ext uri="{FF2B5EF4-FFF2-40B4-BE49-F238E27FC236}">
                <a16:creationId xmlns:a16="http://schemas.microsoft.com/office/drawing/2014/main" id="{7166C798-72CE-4F2D-9A04-013F24A2659F}"/>
              </a:ext>
            </a:extLst>
          </p:cNvPr>
          <p:cNvSpPr/>
          <p:nvPr userDrawn="1"/>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solidFill>
                <a:schemeClr val="bg1"/>
              </a:solidFill>
            </a:endParaRPr>
          </a:p>
        </p:txBody>
      </p:sp>
      <p:sp>
        <p:nvSpPr>
          <p:cNvPr id="10" name="Marcador de número de diapositiva 5">
            <a:extLst>
              <a:ext uri="{FF2B5EF4-FFF2-40B4-BE49-F238E27FC236}">
                <a16:creationId xmlns:a16="http://schemas.microsoft.com/office/drawing/2014/main" id="{3ACE58C5-CE1C-415B-8591-25A53FF2AE88}"/>
              </a:ext>
            </a:extLst>
          </p:cNvPr>
          <p:cNvSpPr>
            <a:spLocks noGrp="1"/>
          </p:cNvSpPr>
          <p:nvPr>
            <p:ph type="sldNum" sz="quarter" idx="4"/>
          </p:nvPr>
        </p:nvSpPr>
        <p:spPr>
          <a:xfrm>
            <a:off x="11549269" y="6405746"/>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noProof="0" smtClean="0"/>
              <a:pPr rtl="0"/>
              <a:t>‹Nº›</a:t>
            </a:fld>
            <a:endParaRPr lang="es-ES" noProof="0"/>
          </a:p>
        </p:txBody>
      </p:sp>
    </p:spTree>
    <p:extLst>
      <p:ext uri="{BB962C8B-B14F-4D97-AF65-F5344CB8AC3E}">
        <p14:creationId xmlns:p14="http://schemas.microsoft.com/office/powerpoint/2010/main" val="2465277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51" r:id="rId4"/>
    <p:sldLayoutId id="2147483653" r:id="rId5"/>
    <p:sldLayoutId id="2147483657" r:id="rId6"/>
    <p:sldLayoutId id="2147483660" r:id="rId7"/>
    <p:sldLayoutId id="2147483663" r:id="rId8"/>
    <p:sldLayoutId id="2147483662" r:id="rId9"/>
    <p:sldLayoutId id="2147483669" r:id="rId10"/>
    <p:sldLayoutId id="2147483661" r:id="rId11"/>
    <p:sldLayoutId id="2147483666" r:id="rId12"/>
    <p:sldLayoutId id="2147483670" r:id="rId13"/>
    <p:sldLayoutId id="2147483667" r:id="rId14"/>
    <p:sldLayoutId id="2147483668" r:id="rId15"/>
    <p:sldLayoutId id="2147483665" r:id="rId16"/>
    <p:sldLayoutId id="2147483671" r:id="rId17"/>
    <p:sldLayoutId id="2147483655" r:id="rId18"/>
  </p:sldLayoutIdLst>
  <p:hf hdr="0" dt="0"/>
  <p:txStyles>
    <p:titleStyle>
      <a:lvl1pPr algn="ctr" defTabSz="914400" rtl="0" eaLnBrk="1" latinLnBrk="0" hangingPunct="1">
        <a:lnSpc>
          <a:spcPct val="90000"/>
        </a:lnSpc>
        <a:spcBef>
          <a:spcPct val="0"/>
        </a:spcBef>
        <a:buNone/>
        <a:defRPr sz="4400" b="1" kern="1200" cap="all" baseline="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3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4.wdp"/></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svg"/><Relationship Id="rId5" Type="http://schemas.openxmlformats.org/officeDocument/2006/relationships/image" Target="../media/image1.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4.wdp"/></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Marcador de posición de imagen 4" descr="Diseño triangular de un tejado">
            <a:extLst>
              <a:ext uri="{FF2B5EF4-FFF2-40B4-BE49-F238E27FC236}">
                <a16:creationId xmlns:a16="http://schemas.microsoft.com/office/drawing/2014/main" id="{01F590AB-1AF1-489D-B942-2800AE8629C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ángulo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71015" y="0"/>
            <a:ext cx="12263015"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40" name="Grupo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292862"/>
            <a:ext cx="7324426" cy="4272276"/>
            <a:chOff x="252031" y="-22763"/>
            <a:chExt cx="7324426" cy="7997710"/>
          </a:xfrm>
        </p:grpSpPr>
        <p:sp>
          <p:nvSpPr>
            <p:cNvPr id="42" name="Rectángulo 41">
              <a:extLst>
                <a:ext uri="{FF2B5EF4-FFF2-40B4-BE49-F238E27FC236}">
                  <a16:creationId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5" y="1908958"/>
              <a:ext cx="6117771" cy="6065989"/>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1" name="Rectángulo 40">
              <a:extLst>
                <a:ext uri="{FF2B5EF4-FFF2-40B4-BE49-F238E27FC236}">
                  <a16:creationId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3" name="Rectángulo 42">
              <a:extLst>
                <a:ext uri="{FF2B5EF4-FFF2-40B4-BE49-F238E27FC236}">
                  <a16:creationId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6" name="Título 5">
            <a:extLst>
              <a:ext uri="{FF2B5EF4-FFF2-40B4-BE49-F238E27FC236}">
                <a16:creationId xmlns:a16="http://schemas.microsoft.com/office/drawing/2014/main" id="{7E0E8055-17FA-43CE-9F03-E712F496B7CF}"/>
              </a:ext>
            </a:extLst>
          </p:cNvPr>
          <p:cNvSpPr>
            <a:spLocks noGrp="1"/>
          </p:cNvSpPr>
          <p:nvPr>
            <p:ph type="ctrTitle"/>
          </p:nvPr>
        </p:nvSpPr>
        <p:spPr/>
        <p:txBody>
          <a:bodyPr rtlCol="0"/>
          <a:lstStyle/>
          <a:p>
            <a:pPr rtl="0"/>
            <a:r>
              <a:rPr lang="es-ES" dirty="0" smtClean="0"/>
              <a:t>PROGRAMACION DE </a:t>
            </a:r>
            <a:br>
              <a:rPr lang="es-ES" dirty="0" smtClean="0"/>
            </a:br>
            <a:r>
              <a:rPr lang="es-ES" dirty="0" smtClean="0"/>
              <a:t>VIDEO JUEGOS</a:t>
            </a:r>
            <a:endParaRPr lang="es-ES" dirty="0"/>
          </a:p>
        </p:txBody>
      </p:sp>
      <p:sp>
        <p:nvSpPr>
          <p:cNvPr id="7" name="Subtítulo 6">
            <a:extLst>
              <a:ext uri="{FF2B5EF4-FFF2-40B4-BE49-F238E27FC236}">
                <a16:creationId xmlns:a16="http://schemas.microsoft.com/office/drawing/2014/main" id="{9935280A-EBD5-4EFA-81A0-313C85F987EC}"/>
              </a:ext>
            </a:extLst>
          </p:cNvPr>
          <p:cNvSpPr>
            <a:spLocks noGrp="1"/>
          </p:cNvSpPr>
          <p:nvPr>
            <p:ph type="subTitle" idx="1"/>
          </p:nvPr>
        </p:nvSpPr>
        <p:spPr/>
        <p:txBody>
          <a:bodyPr rtlCol="0"/>
          <a:lstStyle/>
          <a:p>
            <a:pPr rtl="0"/>
            <a:r>
              <a:rPr lang="es-ES" dirty="0" smtClean="0">
                <a:solidFill>
                  <a:schemeClr val="accent1">
                    <a:lumMod val="40000"/>
                    <a:lumOff val="60000"/>
                  </a:schemeClr>
                </a:solidFill>
              </a:rPr>
              <a:t>GRUPO 11</a:t>
            </a:r>
            <a:endParaRPr lang="es-ES" dirty="0">
              <a:solidFill>
                <a:schemeClr val="accent1">
                  <a:lumMod val="40000"/>
                  <a:lumOff val="60000"/>
                </a:schemeClr>
              </a:solidFill>
            </a:endParaRPr>
          </a:p>
        </p:txBody>
      </p:sp>
      <p:sp>
        <p:nvSpPr>
          <p:cNvPr id="11" name="Marcador de pie de página 7">
            <a:extLst>
              <a:ext uri="{FF2B5EF4-FFF2-40B4-BE49-F238E27FC236}">
                <a16:creationId xmlns:a16="http://schemas.microsoft.com/office/drawing/2014/main" id="{B534C07A-363B-4948-8546-2503B45830DC}"/>
              </a:ext>
            </a:extLst>
          </p:cNvPr>
          <p:cNvSpPr txBox="1">
            <a:spLocks/>
          </p:cNvSpPr>
          <p:nvPr/>
        </p:nvSpPr>
        <p:spPr>
          <a:xfrm>
            <a:off x="4389842" y="4929508"/>
            <a:ext cx="4114800" cy="365125"/>
          </a:xfrm>
          <a:prstGeom prst="rect">
            <a:avLst/>
          </a:prstGeom>
        </p:spPr>
        <p:txBody>
          <a:bodyPr rtlCol="0"/>
          <a:ls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dirty="0" smtClean="0">
                <a:solidFill>
                  <a:schemeClr val="bg1"/>
                </a:solidFill>
              </a:rPr>
              <a:t>Dan Nisset S. Jacques 2-16-2384</a:t>
            </a:r>
          </a:p>
          <a:p>
            <a:r>
              <a:rPr lang="es-ES" dirty="0" smtClean="0">
                <a:solidFill>
                  <a:schemeClr val="bg1"/>
                </a:solidFill>
              </a:rPr>
              <a:t>Marc-</a:t>
            </a:r>
            <a:r>
              <a:rPr lang="es-ES" dirty="0" err="1" smtClean="0">
                <a:solidFill>
                  <a:schemeClr val="bg1"/>
                </a:solidFill>
              </a:rPr>
              <a:t>Edlyn</a:t>
            </a:r>
            <a:r>
              <a:rPr lang="es-ES" dirty="0" smtClean="0">
                <a:solidFill>
                  <a:schemeClr val="bg1"/>
                </a:solidFill>
              </a:rPr>
              <a:t> Tertulien  2-17-0454 </a:t>
            </a:r>
            <a:r>
              <a:rPr lang="es-MX" dirty="0" smtClean="0"/>
              <a:t>  </a:t>
            </a:r>
            <a:endParaRPr lang="en-US" dirty="0"/>
          </a:p>
          <a:p>
            <a:endParaRPr lang="es-ES" dirty="0">
              <a:solidFill>
                <a:schemeClr val="bg1"/>
              </a:solidFill>
            </a:endParaRPr>
          </a:p>
        </p:txBody>
      </p:sp>
    </p:spTree>
    <p:extLst>
      <p:ext uri="{BB962C8B-B14F-4D97-AF65-F5344CB8AC3E}">
        <p14:creationId xmlns:p14="http://schemas.microsoft.com/office/powerpoint/2010/main" val="2506210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2" y="447095"/>
            <a:ext cx="5138057" cy="979308"/>
          </a:xfrm>
        </p:spPr>
        <p:txBody>
          <a:bodyPr rtlCol="0"/>
          <a:lstStyle/>
          <a:p>
            <a:r>
              <a:rPr lang="en-US" dirty="0" smtClean="0"/>
              <a:t>Versiones </a:t>
            </a:r>
            <a:r>
              <a:rPr lang="en-US" dirty="0"/>
              <a:t>de la Aplicación</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26404"/>
            <a:ext cx="5789221" cy="4124166"/>
          </a:xfrm>
        </p:spPr>
        <p:txBody>
          <a:bodyPr rtlCol="0">
            <a:normAutofit fontScale="25000" lnSpcReduction="20000"/>
          </a:bodyPr>
          <a:lstStyle/>
          <a:p>
            <a:r>
              <a:rPr lang="es-MX" sz="5600" b="1" dirty="0"/>
              <a:t>Versión Alpha </a:t>
            </a:r>
            <a:endParaRPr lang="en-US" sz="5600" dirty="0"/>
          </a:p>
          <a:p>
            <a:r>
              <a:rPr lang="es-MX" sz="5600" dirty="0"/>
              <a:t> Esta la primera versión funcional del videojuego. Solo tenia 1 nivel y fue para casi evaluar solamente el juego en nivel de desarrollador y el uso básico del mismo.  </a:t>
            </a:r>
            <a:endParaRPr lang="en-US" sz="5600" dirty="0"/>
          </a:p>
          <a:p>
            <a:r>
              <a:rPr lang="es-MX" sz="5600" b="1" dirty="0" smtClean="0"/>
              <a:t>Versión </a:t>
            </a:r>
            <a:r>
              <a:rPr lang="es-MX" sz="5600" b="1" dirty="0"/>
              <a:t>Beta </a:t>
            </a:r>
            <a:endParaRPr lang="en-US" sz="5600" dirty="0"/>
          </a:p>
          <a:p>
            <a:r>
              <a:rPr lang="es-MX" sz="5600" dirty="0" smtClean="0"/>
              <a:t>Esta </a:t>
            </a:r>
            <a:r>
              <a:rPr lang="es-MX" sz="5600" dirty="0"/>
              <a:t>es una versión preliminar que aún es instable. Se añadió un nivel más y algunos powerups </a:t>
            </a:r>
            <a:endParaRPr lang="en-US" sz="5600" dirty="0"/>
          </a:p>
          <a:p>
            <a:r>
              <a:rPr lang="es-MX" sz="5600" b="1" dirty="0" smtClean="0"/>
              <a:t>Versión </a:t>
            </a:r>
            <a:r>
              <a:rPr lang="es-MX" sz="5600" b="1" dirty="0"/>
              <a:t>1.0 </a:t>
            </a:r>
            <a:endParaRPr lang="en-US" sz="5600" dirty="0"/>
          </a:p>
          <a:p>
            <a:r>
              <a:rPr lang="es-MX" sz="5600" dirty="0"/>
              <a:t>Versión en la cual vamos a publicarlo, contiene todo lo necesario y no tiene cantidad en nivel como la primera que tenía una sola y como un límite. </a:t>
            </a:r>
            <a:endParaRPr lang="en-US" sz="5600" dirty="0"/>
          </a:p>
          <a:p>
            <a:r>
              <a:rPr lang="es-MX" sz="5600" dirty="0"/>
              <a:t> </a:t>
            </a:r>
            <a:r>
              <a:rPr lang="es-MX" sz="5600" b="1" dirty="0" smtClean="0"/>
              <a:t>Versión </a:t>
            </a:r>
            <a:r>
              <a:rPr lang="es-MX" sz="5600" b="1" dirty="0"/>
              <a:t>1.1 </a:t>
            </a:r>
            <a:endParaRPr lang="en-US" sz="5600" dirty="0"/>
          </a:p>
          <a:p>
            <a:r>
              <a:rPr lang="es-MX" sz="5600" dirty="0"/>
              <a:t>Versión lista para publicar próximamente, donde implementemos ya los cambios necesarios bajo sugestión de varios jugadores que han probado la primera versión. </a:t>
            </a:r>
            <a:endParaRPr lang="en-US" sz="5600" dirty="0"/>
          </a:p>
          <a:p>
            <a:r>
              <a:rPr lang="es-MX" b="1" dirty="0"/>
              <a:t> </a:t>
            </a:r>
            <a:endParaRPr lang="en-US" dirty="0"/>
          </a:p>
          <a:p>
            <a:endParaRPr lang="en-US" dirty="0"/>
          </a:p>
          <a:p>
            <a:pPr rtl="0"/>
            <a:endParaRPr lang="es-ES" dirty="0"/>
          </a:p>
        </p:txBody>
      </p:sp>
      <p:pic>
        <p:nvPicPr>
          <p:cNvPr id="5" name="Marcador de posición de imagen 4" descr="Dos edificios" title="Dos edificio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rtl="0"/>
              <a:t>10</a:t>
            </a:fld>
            <a:endParaRPr lang="es-ES"/>
          </a:p>
        </p:txBody>
      </p:sp>
    </p:spTree>
    <p:extLst>
      <p:ext uri="{BB962C8B-B14F-4D97-AF65-F5344CB8AC3E}">
        <p14:creationId xmlns:p14="http://schemas.microsoft.com/office/powerpoint/2010/main" val="368797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4033542F-D085-445E-BEBE-DEE6D4F79CAD}"/>
              </a:ext>
            </a:extLst>
          </p:cNvPr>
          <p:cNvSpPr>
            <a:spLocks noGrp="1"/>
          </p:cNvSpPr>
          <p:nvPr>
            <p:ph type="body" idx="1"/>
          </p:nvPr>
        </p:nvSpPr>
        <p:spPr/>
        <p:txBody>
          <a:bodyPr rtlCol="0"/>
          <a:lstStyle/>
          <a:p>
            <a:r>
              <a:rPr lang="en-US" dirty="0" smtClean="0"/>
              <a:t>MINIMO</a:t>
            </a:r>
            <a:endParaRPr lang="es-ES" dirty="0"/>
          </a:p>
        </p:txBody>
      </p:sp>
      <p:sp>
        <p:nvSpPr>
          <p:cNvPr id="5" name="Marcador de contenido 4">
            <a:extLst>
              <a:ext uri="{FF2B5EF4-FFF2-40B4-BE49-F238E27FC236}">
                <a16:creationId xmlns:a16="http://schemas.microsoft.com/office/drawing/2014/main" id="{FDF153A6-0E4B-417F-85BB-FD8402B100BD}"/>
              </a:ext>
            </a:extLst>
          </p:cNvPr>
          <p:cNvSpPr>
            <a:spLocks noGrp="1"/>
          </p:cNvSpPr>
          <p:nvPr>
            <p:ph sz="half" idx="2"/>
          </p:nvPr>
        </p:nvSpPr>
        <p:spPr>
          <a:xfrm>
            <a:off x="573882" y="2108201"/>
            <a:ext cx="3464717" cy="4360102"/>
          </a:xfrm>
        </p:spPr>
        <p:txBody>
          <a:bodyPr rtlCol="0">
            <a:normAutofit/>
          </a:bodyPr>
          <a:lstStyle/>
          <a:p>
            <a:pPr lvl="0"/>
            <a:r>
              <a:rPr lang="es-DO" b="1" dirty="0"/>
              <a:t>Sistema Operativo</a:t>
            </a:r>
            <a:r>
              <a:rPr lang="es-DO" dirty="0"/>
              <a:t>      Windows 7, 8 u 8.1, 10, 11     32/64 bit</a:t>
            </a:r>
            <a:endParaRPr lang="en-US" sz="1800" dirty="0"/>
          </a:p>
          <a:p>
            <a:pPr lvl="0"/>
            <a:r>
              <a:rPr lang="es-DO" b="1" dirty="0"/>
              <a:t>Procesador</a:t>
            </a:r>
            <a:r>
              <a:rPr lang="es-DO" dirty="0"/>
              <a:t>                  1 GB Ram </a:t>
            </a:r>
            <a:endParaRPr lang="en-US" sz="1800" dirty="0"/>
          </a:p>
          <a:p>
            <a:pPr lvl="0"/>
            <a:r>
              <a:rPr lang="es-DO" b="1" dirty="0"/>
              <a:t>Disco Duro</a:t>
            </a:r>
            <a:r>
              <a:rPr lang="es-DO" dirty="0"/>
              <a:t>                  0.6 GB</a:t>
            </a:r>
            <a:endParaRPr lang="en-US" sz="1800" dirty="0"/>
          </a:p>
          <a:p>
            <a:pPr lvl="0"/>
            <a:r>
              <a:rPr lang="es-DO" b="1" dirty="0"/>
              <a:t>Tarjeta de video</a:t>
            </a:r>
            <a:r>
              <a:rPr lang="es-DO" dirty="0"/>
              <a:t>          AMD Radeon HD 5670 u NVIDIA GeForce GTS 450</a:t>
            </a:r>
            <a:endParaRPr lang="en-US" sz="1800" dirty="0"/>
          </a:p>
          <a:p>
            <a:pPr lvl="0"/>
            <a:r>
              <a:rPr lang="es-DO" b="1" dirty="0"/>
              <a:t>Tarjeta de sonido</a:t>
            </a:r>
            <a:r>
              <a:rPr lang="es-DO" dirty="0"/>
              <a:t>       Tarjeta de sonido compatible con DirectX con los controladores       más recientes</a:t>
            </a:r>
            <a:endParaRPr lang="en-US" sz="1800" dirty="0">
              <a:effectLst/>
            </a:endParaRPr>
          </a:p>
        </p:txBody>
      </p:sp>
      <p:pic>
        <p:nvPicPr>
          <p:cNvPr id="9" name="Marcador de posición de imagen 8" descr="Dos edificios" title="Dos edificio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Marcador de texto 5">
            <a:extLst>
              <a:ext uri="{FF2B5EF4-FFF2-40B4-BE49-F238E27FC236}">
                <a16:creationId xmlns:a16="http://schemas.microsoft.com/office/drawing/2014/main" id="{89C32B2A-F443-47DA-A5C9-E0CCEC6C2F29}"/>
              </a:ext>
            </a:extLst>
          </p:cNvPr>
          <p:cNvSpPr>
            <a:spLocks noGrp="1"/>
          </p:cNvSpPr>
          <p:nvPr>
            <p:ph type="body" idx="13"/>
          </p:nvPr>
        </p:nvSpPr>
        <p:spPr/>
        <p:txBody>
          <a:bodyPr rtlCol="0"/>
          <a:lstStyle/>
          <a:p>
            <a:r>
              <a:rPr lang="en-US" dirty="0" smtClean="0"/>
              <a:t>RECOMENDADO</a:t>
            </a:r>
            <a:endParaRPr lang="es-ES" dirty="0"/>
          </a:p>
        </p:txBody>
      </p:sp>
      <p:sp>
        <p:nvSpPr>
          <p:cNvPr id="7" name="Marcador de contenido 6">
            <a:extLst>
              <a:ext uri="{FF2B5EF4-FFF2-40B4-BE49-F238E27FC236}">
                <a16:creationId xmlns:a16="http://schemas.microsoft.com/office/drawing/2014/main" id="{53DDF559-AB16-43D3-96DE-5FD6A71C1A24}"/>
              </a:ext>
            </a:extLst>
          </p:cNvPr>
          <p:cNvSpPr>
            <a:spLocks noGrp="1"/>
          </p:cNvSpPr>
          <p:nvPr>
            <p:ph sz="half" idx="14"/>
          </p:nvPr>
        </p:nvSpPr>
        <p:spPr/>
        <p:txBody>
          <a:bodyPr rtlCol="0">
            <a:noAutofit/>
          </a:bodyPr>
          <a:lstStyle/>
          <a:p>
            <a:pPr lvl="1"/>
            <a:r>
              <a:rPr lang="es-DO" sz="1600" b="1" dirty="0"/>
              <a:t>Sistema Operativo</a:t>
            </a:r>
            <a:r>
              <a:rPr lang="es-DO" sz="1600" dirty="0"/>
              <a:t> Windows 7, 8 u 8.1, 10, 11     64 bit</a:t>
            </a:r>
            <a:endParaRPr lang="en-US" sz="1600" dirty="0"/>
          </a:p>
          <a:p>
            <a:pPr lvl="1"/>
            <a:r>
              <a:rPr lang="es-DO" sz="1600" b="1" dirty="0"/>
              <a:t>Procesador</a:t>
            </a:r>
            <a:r>
              <a:rPr lang="es-DO" sz="1600" dirty="0"/>
              <a:t>             2 GB Ram </a:t>
            </a:r>
            <a:endParaRPr lang="en-US" sz="1600" dirty="0"/>
          </a:p>
          <a:p>
            <a:pPr lvl="1"/>
            <a:r>
              <a:rPr lang="es-DO" sz="1600" b="1" dirty="0"/>
              <a:t>Disco Duro</a:t>
            </a:r>
            <a:r>
              <a:rPr lang="es-DO" sz="1600" dirty="0"/>
              <a:t>             1 GB</a:t>
            </a:r>
            <a:endParaRPr lang="en-US" sz="1600" dirty="0"/>
          </a:p>
          <a:p>
            <a:pPr lvl="1"/>
            <a:r>
              <a:rPr lang="es-DO" sz="1600" b="1" dirty="0"/>
              <a:t>Tarjeta de video</a:t>
            </a:r>
            <a:r>
              <a:rPr lang="es-DO" sz="1600" dirty="0"/>
              <a:t>     AMD Radeon HD 5680 u NVIDIA GeForce GTS 460</a:t>
            </a:r>
            <a:endParaRPr lang="en-US" sz="1600" dirty="0"/>
          </a:p>
          <a:p>
            <a:pPr lvl="1"/>
            <a:r>
              <a:rPr lang="es-DO" sz="1600" b="1" dirty="0"/>
              <a:t>Tarjeta de sonido</a:t>
            </a:r>
            <a:r>
              <a:rPr lang="es-DO" sz="1600" dirty="0"/>
              <a:t>    Tarjeta de sonido compatible con DirectX con los controladores más recientes</a:t>
            </a:r>
            <a:endParaRPr lang="en-US" sz="1600" dirty="0">
              <a:effectLst/>
            </a:endParaRPr>
          </a:p>
        </p:txBody>
      </p:sp>
      <p:sp>
        <p:nvSpPr>
          <p:cNvPr id="2" name="Marcador de pie de página 1">
            <a:extLst>
              <a:ext uri="{FF2B5EF4-FFF2-40B4-BE49-F238E27FC236}">
                <a16:creationId xmlns:a16="http://schemas.microsoft.com/office/drawing/2014/main" id="{5483E2DD-4F96-4CE8-A9FE-FD5DF44C4CAC}"/>
              </a:ext>
            </a:extLst>
          </p:cNvPr>
          <p:cNvSpPr>
            <a:spLocks noGrp="1"/>
          </p:cNvSpPr>
          <p:nvPr>
            <p:ph type="ftr" sz="quarter" idx="16"/>
          </p:nvPr>
        </p:nvSpPr>
        <p:spPr/>
        <p:txBody>
          <a:bodyPr rtlCol="0"/>
          <a:lstStyle/>
          <a:p>
            <a:pPr rtl="0"/>
            <a:r>
              <a:rPr lang="es-ES" dirty="0" smtClean="0"/>
              <a:t>objetivos</a:t>
            </a:r>
            <a:endParaRPr lang="es-ES" dirty="0"/>
          </a:p>
        </p:txBody>
      </p:sp>
      <p:sp>
        <p:nvSpPr>
          <p:cNvPr id="16" name="Marcador de número de diapositiva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rtlCol="0"/>
          <a:lstStyle/>
          <a:p>
            <a:pPr rtl="0"/>
            <a:fld id="{8C2E478F-E849-4A8C-AF1F-CBCC78A7CBFA}" type="slidenum">
              <a:rPr lang="es-ES" smtClean="0"/>
              <a:pPr rtl="0"/>
              <a:t>11</a:t>
            </a:fld>
            <a:endParaRPr lang="es-ES"/>
          </a:p>
        </p:txBody>
      </p:sp>
      <p:sp>
        <p:nvSpPr>
          <p:cNvPr id="15" name="Título 14">
            <a:extLst>
              <a:ext uri="{FF2B5EF4-FFF2-40B4-BE49-F238E27FC236}">
                <a16:creationId xmlns:a16="http://schemas.microsoft.com/office/drawing/2014/main" id="{A9B3BD41-12E6-4E88-8CE4-3A496CEA28A3}"/>
              </a:ext>
            </a:extLst>
          </p:cNvPr>
          <p:cNvSpPr>
            <a:spLocks noGrp="1"/>
          </p:cNvSpPr>
          <p:nvPr>
            <p:ph type="title"/>
          </p:nvPr>
        </p:nvSpPr>
        <p:spPr>
          <a:xfrm>
            <a:off x="4178700" y="348684"/>
            <a:ext cx="3834596" cy="1124404"/>
          </a:xfrm>
        </p:spPr>
        <p:txBody>
          <a:bodyPr rtlCol="0"/>
          <a:lstStyle/>
          <a:p>
            <a:r>
              <a:rPr lang="en-US" dirty="0"/>
              <a:t>Requisitos de la instalación</a:t>
            </a:r>
            <a:endParaRPr lang="es-ES" dirty="0"/>
          </a:p>
        </p:txBody>
      </p:sp>
    </p:spTree>
    <p:extLst>
      <p:ext uri="{BB962C8B-B14F-4D97-AF65-F5344CB8AC3E}">
        <p14:creationId xmlns:p14="http://schemas.microsoft.com/office/powerpoint/2010/main" val="3122613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3" y="1042840"/>
            <a:ext cx="5138057" cy="979308"/>
          </a:xfrm>
        </p:spPr>
        <p:txBody>
          <a:bodyPr rtlCol="0"/>
          <a:lstStyle/>
          <a:p>
            <a:r>
              <a:rPr lang="en-US" dirty="0"/>
              <a:t>Instrucciones de Uso</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53820"/>
            <a:ext cx="5138057" cy="3775925"/>
          </a:xfrm>
        </p:spPr>
        <p:txBody>
          <a:bodyPr rtlCol="0">
            <a:normAutofit fontScale="92500" lnSpcReduction="10000"/>
          </a:bodyPr>
          <a:lstStyle/>
          <a:p>
            <a:r>
              <a:rPr lang="es-DO" sz="1800" dirty="0"/>
              <a:t>En este videojuego, se maneja figuras las cuales vienen desde la parte arriba de la pantalla para caer o llegar en un espacio de abajo más o menos menor de donde vienen (eso depende también de la profundidad de las figuras ya llegadas), podemos cambiarlas de posición (+Derecha o +Izquierda), también la estructura de la figura, algo estratégico que existe para facilitar los jugadores y también motivarles en el juego para sacar su mejor en lo que tiene que ver con analizar e implementar su idea estratégica.</a:t>
            </a:r>
            <a:endParaRPr lang="en-US" sz="1800" dirty="0"/>
          </a:p>
          <a:p>
            <a:endParaRPr lang="en-US" dirty="0"/>
          </a:p>
          <a:p>
            <a:pPr rtl="0"/>
            <a:endParaRPr lang="es-ES" dirty="0"/>
          </a:p>
        </p:txBody>
      </p:sp>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rtl="0"/>
              <a:t>12</a:t>
            </a:fld>
            <a:endParaRPr lang="es-ES"/>
          </a:p>
        </p:txBody>
      </p:sp>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9664" y="2180913"/>
            <a:ext cx="4870852" cy="2369128"/>
          </a:xfrm>
          <a:prstGeom prst="rect">
            <a:avLst/>
          </a:prstGeom>
        </p:spPr>
      </p:pic>
    </p:spTree>
    <p:extLst>
      <p:ext uri="{BB962C8B-B14F-4D97-AF65-F5344CB8AC3E}">
        <p14:creationId xmlns:p14="http://schemas.microsoft.com/office/powerpoint/2010/main" val="411230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Paisaje urbano" title="Paisaje urbano">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upo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ángulo 32">
              <a:extLst>
                <a:ext uri="{FF2B5EF4-FFF2-40B4-BE49-F238E27FC236}">
                  <a16:creationId xmlns:a16="http://schemas.microsoft.com/office/drawing/2014/main" id="{C0DB13C1-B4FB-4D33-A199-5BB34983AB47}"/>
                </a:ext>
                <a:ext uri="{C183D7F6-B498-43B3-948B-1728B52AA6E4}">
                  <adec:decorative xmlns=""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2" name="Rectángulo 31">
              <a:extLst>
                <a:ext uri="{FF2B5EF4-FFF2-40B4-BE49-F238E27FC236}">
                  <a16:creationId xmlns:a16="http://schemas.microsoft.com/office/drawing/2014/main" id="{32FD79E9-DA87-4AE3-AB4F-454E8B1C7E28}"/>
                </a:ext>
                <a:ext uri="{C183D7F6-B498-43B3-948B-1728B52AA6E4}">
                  <adec:decorative xmlns=""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4" name="Rectángulo 33">
              <a:extLst>
                <a:ext uri="{FF2B5EF4-FFF2-40B4-BE49-F238E27FC236}">
                  <a16:creationId xmlns:a16="http://schemas.microsoft.com/office/drawing/2014/main" id="{97CAE694-E5D7-45D8-80CE-4067B6610E53}"/>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en-US" dirty="0" smtClean="0"/>
              <a:t>PROYECCION A FUTURO</a:t>
            </a:r>
            <a:endParaRPr lang="es-ES" dirty="0"/>
          </a:p>
        </p:txBody>
      </p:sp>
      <p:sp>
        <p:nvSpPr>
          <p:cNvPr id="4" name="Marcador de contenido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fontScale="92500"/>
          </a:bodyPr>
          <a:lstStyle/>
          <a:p>
            <a:pPr marL="0" indent="0">
              <a:buNone/>
            </a:pPr>
            <a:r>
              <a:rPr lang="es-DO" dirty="0"/>
              <a:t>Actualmente, el videojuego está bien por lo que cumplimos y que los jugadores van a disfrutar durante este año del 2022 hasta el mes de Septiembre, después de este dicho mes, tendremos que empezar con los trabajos con el fin de bridar el videojuego primero en una disponibilidad para varias plataformas, de forma que los jugadores no solo van a poder jugarlo en Windows, si no que en Mac, en </a:t>
            </a:r>
            <a:r>
              <a:rPr lang="es-DO" dirty="0" smtClean="0"/>
              <a:t>Nintendo </a:t>
            </a:r>
            <a:r>
              <a:rPr lang="es-DO" dirty="0"/>
              <a:t>y sobre todo en los Smartphone, que sea Android u IPhone. De esa forma, haremos una distribución nueva del videojuego mediante más sitio web y también a través de los </a:t>
            </a:r>
            <a:r>
              <a:rPr lang="es-DO" dirty="0" err="1"/>
              <a:t>Appstore</a:t>
            </a:r>
            <a:r>
              <a:rPr lang="es-DO" dirty="0"/>
              <a:t> como el de Google (</a:t>
            </a:r>
            <a:r>
              <a:rPr lang="es-DO" b="1" dirty="0"/>
              <a:t>Google</a:t>
            </a:r>
            <a:r>
              <a:rPr lang="es-DO" dirty="0"/>
              <a:t> </a:t>
            </a:r>
            <a:r>
              <a:rPr lang="es-DO" b="1" dirty="0"/>
              <a:t>Playstore</a:t>
            </a:r>
            <a:r>
              <a:rPr lang="es-DO" dirty="0"/>
              <a:t>) de los iPhone (</a:t>
            </a:r>
            <a:r>
              <a:rPr lang="es-DO" b="1" dirty="0"/>
              <a:t>App</a:t>
            </a:r>
            <a:r>
              <a:rPr lang="es-DO" dirty="0"/>
              <a:t> </a:t>
            </a:r>
            <a:r>
              <a:rPr lang="es-DO" b="1" dirty="0"/>
              <a:t>Store</a:t>
            </a:r>
            <a:r>
              <a:rPr lang="es-DO" dirty="0"/>
              <a:t>), en sitios populares como </a:t>
            </a:r>
            <a:r>
              <a:rPr lang="es-DO" b="1" dirty="0"/>
              <a:t>Softonic</a:t>
            </a:r>
            <a:r>
              <a:rPr lang="es-DO" dirty="0"/>
              <a:t>, </a:t>
            </a:r>
            <a:r>
              <a:rPr lang="es-DO" b="1" dirty="0"/>
              <a:t>gameOceans</a:t>
            </a:r>
            <a:r>
              <a:rPr lang="es-DO" dirty="0"/>
              <a:t> entre otros hasta 10 sitios web.  </a:t>
            </a:r>
            <a:endParaRPr lang="en-US" dirty="0"/>
          </a:p>
        </p:txBody>
      </p:sp>
      <p:sp>
        <p:nvSpPr>
          <p:cNvPr id="3" name="Marcador de número de diapositiva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rtlCol="0"/>
          <a:lstStyle/>
          <a:p>
            <a:pPr rtl="0"/>
            <a:fld id="{8C2E478F-E849-4A8C-AF1F-CBCC78A7CBFA}" type="slidenum">
              <a:rPr lang="es-ES" smtClean="0"/>
              <a:pPr rtl="0"/>
              <a:t>13</a:t>
            </a:fld>
            <a:endParaRPr lang="es-ES"/>
          </a:p>
        </p:txBody>
      </p:sp>
    </p:spTree>
    <p:extLst>
      <p:ext uri="{BB962C8B-B14F-4D97-AF65-F5344CB8AC3E}">
        <p14:creationId xmlns:p14="http://schemas.microsoft.com/office/powerpoint/2010/main" val="131817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4D671F4D-9614-41E9-BA0C-7977DEBBBBB3}"/>
              </a:ext>
            </a:extLst>
          </p:cNvPr>
          <p:cNvSpPr>
            <a:spLocks noGrp="1"/>
          </p:cNvSpPr>
          <p:nvPr>
            <p:ph type="title"/>
          </p:nvPr>
        </p:nvSpPr>
        <p:spPr/>
        <p:txBody>
          <a:bodyPr rtlCol="0"/>
          <a:lstStyle/>
          <a:p>
            <a:pPr rtl="0"/>
            <a:r>
              <a:rPr lang="es-ES" dirty="0" smtClean="0"/>
              <a:t>PRESUPUESTO</a:t>
            </a:r>
            <a:endParaRPr lang="es-ES" dirty="0"/>
          </a:p>
        </p:txBody>
      </p:sp>
      <p:sp>
        <p:nvSpPr>
          <p:cNvPr id="9" name="Rectángulo 8">
            <a:extLst>
              <a:ext uri="{FF2B5EF4-FFF2-40B4-BE49-F238E27FC236}">
                <a16:creationId xmlns:a16="http://schemas.microsoft.com/office/drawing/2014/main" id="{3FA6EA72-8286-456D-962A-635BD29FF580}"/>
              </a:ext>
              <a:ext uri="{C183D7F6-B498-43B3-948B-1728B52AA6E4}">
                <adec:decorative xmlns="" xmlns:adec="http://schemas.microsoft.com/office/drawing/2017/decorative" val="1"/>
              </a:ext>
            </a:extLst>
          </p:cNvPr>
          <p:cNvSpPr/>
          <p:nvPr/>
        </p:nvSpPr>
        <p:spPr>
          <a:xfrm flipH="1">
            <a:off x="2685137" y="972457"/>
            <a:ext cx="9172647" cy="4843807"/>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5" name="Rectángulo 4">
            <a:extLst>
              <a:ext uri="{FF2B5EF4-FFF2-40B4-BE49-F238E27FC236}">
                <a16:creationId xmlns:a16="http://schemas.microsoft.com/office/drawing/2014/main" id="{097B4C68-C77C-441E-92FB-B16A0472C0E5}"/>
              </a:ext>
              <a:ext uri="{C183D7F6-B498-43B3-948B-1728B52AA6E4}">
                <adec:decorative xmlns="" xmlns:adec="http://schemas.microsoft.com/office/drawing/2017/decorative" val="1"/>
              </a:ext>
            </a:extLst>
          </p:cNvPr>
          <p:cNvSpPr/>
          <p:nvPr/>
        </p:nvSpPr>
        <p:spPr>
          <a:xfrm flipH="1">
            <a:off x="333834" y="1547133"/>
            <a:ext cx="11026363" cy="4702292"/>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 name="Marcador de número de diapositiva 2">
            <a:extLst>
              <a:ext uri="{FF2B5EF4-FFF2-40B4-BE49-F238E27FC236}">
                <a16:creationId xmlns:a16="http://schemas.microsoft.com/office/drawing/2014/main" id="{C6CF05E3-FE3F-45C6-A2C5-9F5408F4F812}"/>
              </a:ext>
            </a:extLst>
          </p:cNvPr>
          <p:cNvSpPr>
            <a:spLocks noGrp="1"/>
          </p:cNvSpPr>
          <p:nvPr>
            <p:ph type="sldNum" sz="quarter" idx="11"/>
          </p:nvPr>
        </p:nvSpPr>
        <p:spPr/>
        <p:txBody>
          <a:bodyPr rtlCol="0"/>
          <a:lstStyle/>
          <a:p>
            <a:pPr rtl="0"/>
            <a:fld id="{8C2E478F-E849-4A8C-AF1F-CBCC78A7CBFA}" type="slidenum">
              <a:rPr lang="es-ES" smtClean="0"/>
              <a:pPr rtl="0"/>
              <a:t>14</a:t>
            </a:fld>
            <a:endParaRPr lang="es-ES"/>
          </a:p>
        </p:txBody>
      </p:sp>
      <p:pic>
        <p:nvPicPr>
          <p:cNvPr id="8" name="Marcador de contenido 7"/>
          <p:cNvPicPr>
            <a:picLocks noGrp="1" noChangeAspect="1"/>
          </p:cNvPicPr>
          <p:nvPr>
            <p:ph idx="1"/>
          </p:nvPr>
        </p:nvPicPr>
        <p:blipFill>
          <a:blip r:embed="rId3"/>
          <a:stretch>
            <a:fillRect/>
          </a:stretch>
        </p:blipFill>
        <p:spPr>
          <a:xfrm>
            <a:off x="2504648" y="1609893"/>
            <a:ext cx="8559711" cy="4518326"/>
          </a:xfrm>
          <a:prstGeom prst="rect">
            <a:avLst/>
          </a:prstGeom>
        </p:spPr>
      </p:pic>
    </p:spTree>
    <p:extLst>
      <p:ext uri="{BB962C8B-B14F-4D97-AF65-F5344CB8AC3E}">
        <p14:creationId xmlns:p14="http://schemas.microsoft.com/office/powerpoint/2010/main" val="2779095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2" y="447095"/>
            <a:ext cx="5138057" cy="979308"/>
          </a:xfrm>
        </p:spPr>
        <p:txBody>
          <a:bodyPr rtlCol="0"/>
          <a:lstStyle/>
          <a:p>
            <a:r>
              <a:rPr lang="en-US" dirty="0" smtClean="0"/>
              <a:t>ANALISIS DE MERCADO</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1426404"/>
            <a:ext cx="5789221" cy="4124166"/>
          </a:xfrm>
        </p:spPr>
        <p:txBody>
          <a:bodyPr rtlCol="0">
            <a:normAutofit fontScale="47500" lnSpcReduction="20000"/>
          </a:bodyPr>
          <a:lstStyle/>
          <a:p>
            <a:endParaRPr lang="es-DO" sz="2900" dirty="0" smtClean="0"/>
          </a:p>
          <a:p>
            <a:r>
              <a:rPr lang="es-DO" sz="2900" dirty="0" smtClean="0"/>
              <a:t>Antes </a:t>
            </a:r>
            <a:r>
              <a:rPr lang="es-DO" sz="2900" dirty="0"/>
              <a:t>de todo, El informe de </a:t>
            </a:r>
            <a:r>
              <a:rPr lang="es-DO" sz="2900" b="1" dirty="0"/>
              <a:t>NewZoo</a:t>
            </a:r>
            <a:r>
              <a:rPr lang="es-DO" sz="2900" dirty="0"/>
              <a:t> indica que en el mundo, los gamers gastaron un 1.4% más que en 2020, y que las mayores compras se dieron en mobile gaming. Entre el 2020 y el 2021 el sector gaming se volvió en uno de los más relevantes y con menores afectaciones a causa de COVID-19, pues al estar los usuarios en casa se incrementó el número de gamers en el mundo, además del gasto que se hizo dentro de aplicaciones o títulos. De acuerdo con un reporte de la firma de análisis NewZoo, en el 2021 los ingresos que tuvo este sector fueron de 180,300 millones de dólares, un 1.4% más de lo que tuvo en 2020.</a:t>
            </a:r>
            <a:endParaRPr lang="en-US" sz="2900" dirty="0"/>
          </a:p>
          <a:p>
            <a:endParaRPr lang="en-US" sz="5600" dirty="0"/>
          </a:p>
          <a:p>
            <a:r>
              <a:rPr lang="es-MX" b="1" dirty="0"/>
              <a:t> </a:t>
            </a:r>
            <a:endParaRPr lang="en-US" dirty="0"/>
          </a:p>
          <a:p>
            <a:endParaRPr lang="en-US" dirty="0"/>
          </a:p>
          <a:p>
            <a:pPr rtl="0"/>
            <a:endParaRPr lang="es-ES" dirty="0"/>
          </a:p>
        </p:txBody>
      </p:sp>
      <p:pic>
        <p:nvPicPr>
          <p:cNvPr id="5" name="Marcador de posición de imagen 4" descr="Dos edificios" title="Dos edificio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rtl="0"/>
              <a:t>15</a:t>
            </a:fld>
            <a:endParaRPr lang="es-ES"/>
          </a:p>
        </p:txBody>
      </p:sp>
    </p:spTree>
    <p:extLst>
      <p:ext uri="{BB962C8B-B14F-4D97-AF65-F5344CB8AC3E}">
        <p14:creationId xmlns:p14="http://schemas.microsoft.com/office/powerpoint/2010/main" val="3923241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Paisaje urbano" title="Paisaje urbano">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upo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ángulo 32">
              <a:extLst>
                <a:ext uri="{FF2B5EF4-FFF2-40B4-BE49-F238E27FC236}">
                  <a16:creationId xmlns:a16="http://schemas.microsoft.com/office/drawing/2014/main" id="{C0DB13C1-B4FB-4D33-A199-5BB34983AB47}"/>
                </a:ext>
                <a:ext uri="{C183D7F6-B498-43B3-948B-1728B52AA6E4}">
                  <adec:decorative xmlns=""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2" name="Rectángulo 31">
              <a:extLst>
                <a:ext uri="{FF2B5EF4-FFF2-40B4-BE49-F238E27FC236}">
                  <a16:creationId xmlns:a16="http://schemas.microsoft.com/office/drawing/2014/main" id="{32FD79E9-DA87-4AE3-AB4F-454E8B1C7E28}"/>
                </a:ext>
                <a:ext uri="{C183D7F6-B498-43B3-948B-1728B52AA6E4}">
                  <adec:decorative xmlns=""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4" name="Rectángulo 33">
              <a:extLst>
                <a:ext uri="{FF2B5EF4-FFF2-40B4-BE49-F238E27FC236}">
                  <a16:creationId xmlns:a16="http://schemas.microsoft.com/office/drawing/2014/main" id="{97CAE694-E5D7-45D8-80CE-4067B6610E53}"/>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en-US" dirty="0" smtClean="0"/>
              <a:t>VIABILIDAD</a:t>
            </a:r>
            <a:endParaRPr lang="es-ES" dirty="0"/>
          </a:p>
        </p:txBody>
      </p:sp>
      <p:sp>
        <p:nvSpPr>
          <p:cNvPr id="4" name="Marcador de contenido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a:bodyPr>
          <a:lstStyle/>
          <a:p>
            <a:pPr marL="0" indent="0">
              <a:buNone/>
            </a:pPr>
            <a:r>
              <a:rPr lang="es-DO" sz="1800" dirty="0" smtClean="0"/>
              <a:t>Este </a:t>
            </a:r>
            <a:r>
              <a:rPr lang="es-DO" sz="1800" dirty="0"/>
              <a:t>videojuego se puede ser ejecutado vía computadora con sistema operativo de Windows 7, 8/8.1, 10,11, y seria gratis hasta la próxima versión y también lo podremos jugar mediante Mac y también dispositivo móvil.  </a:t>
            </a:r>
            <a:endParaRPr lang="en-US" sz="1800" dirty="0"/>
          </a:p>
        </p:txBody>
      </p:sp>
      <p:sp>
        <p:nvSpPr>
          <p:cNvPr id="3" name="Marcador de número de diapositiva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rtlCol="0"/>
          <a:lstStyle/>
          <a:p>
            <a:pPr rtl="0"/>
            <a:fld id="{8C2E478F-E849-4A8C-AF1F-CBCC78A7CBFA}" type="slidenum">
              <a:rPr lang="es-ES" smtClean="0"/>
              <a:pPr rtl="0"/>
              <a:t>16</a:t>
            </a:fld>
            <a:endParaRPr lang="es-ES"/>
          </a:p>
        </p:txBody>
      </p:sp>
    </p:spTree>
    <p:extLst>
      <p:ext uri="{BB962C8B-B14F-4D97-AF65-F5344CB8AC3E}">
        <p14:creationId xmlns:p14="http://schemas.microsoft.com/office/powerpoint/2010/main" val="2754685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097D2725-75F4-45AA-950F-2F67BBF8F754}"/>
              </a:ext>
            </a:extLst>
          </p:cNvPr>
          <p:cNvSpPr>
            <a:spLocks noGrp="1"/>
          </p:cNvSpPr>
          <p:nvPr>
            <p:ph type="title"/>
          </p:nvPr>
        </p:nvSpPr>
        <p:spPr>
          <a:xfrm>
            <a:off x="595884" y="0"/>
            <a:ext cx="11000232" cy="1188720"/>
          </a:xfrm>
        </p:spPr>
        <p:txBody>
          <a:bodyPr rtlCol="0"/>
          <a:lstStyle/>
          <a:p>
            <a:pPr rtl="0"/>
            <a:r>
              <a:rPr lang="es-ES"/>
              <a:t>Título:</a:t>
            </a:r>
          </a:p>
        </p:txBody>
      </p:sp>
      <p:pic>
        <p:nvPicPr>
          <p:cNvPr id="5" name="Marcador de posición de imagen 4" descr="Edificio abstracto" title="Edificio abstracto">
            <a:extLst>
              <a:ext uri="{FF2B5EF4-FFF2-40B4-BE49-F238E27FC236}">
                <a16:creationId xmlns:a16="http://schemas.microsoft.com/office/drawing/2014/main" id="{A0DC386B-E165-424D-B694-E2C45FFA407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
        <p:nvSpPr>
          <p:cNvPr id="11" name="Rectángulo 10">
            <a:extLst>
              <a:ext uri="{FF2B5EF4-FFF2-40B4-BE49-F238E27FC236}">
                <a16:creationId xmlns:a16="http://schemas.microsoft.com/office/drawing/2014/main" id="{618826A1-4E90-405A-AE28-5500B0A362E3}"/>
              </a:ext>
              <a:ext uri="{C183D7F6-B498-43B3-948B-1728B52AA6E4}">
                <adec:decorative xmlns="" xmlns:adec="http://schemas.microsoft.com/office/drawing/2017/decorative" val="1"/>
              </a:ext>
            </a:extLst>
          </p:cNvPr>
          <p:cNvSpPr/>
          <p:nvPr/>
        </p:nvSpPr>
        <p:spPr>
          <a:xfrm flipH="1">
            <a:off x="6568221" y="4076700"/>
            <a:ext cx="5386926" cy="2131595"/>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10" name="Rectángulo 9">
            <a:extLst>
              <a:ext uri="{FF2B5EF4-FFF2-40B4-BE49-F238E27FC236}">
                <a16:creationId xmlns:a16="http://schemas.microsoft.com/office/drawing/2014/main" id="{0783A1B7-34FF-4F2F-A68D-A3D22C770FCB}"/>
              </a:ext>
              <a:ext uri="{C183D7F6-B498-43B3-948B-1728B52AA6E4}">
                <adec:decorative xmlns="" xmlns:adec="http://schemas.microsoft.com/office/drawing/2017/decorative" val="1"/>
              </a:ext>
            </a:extLst>
          </p:cNvPr>
          <p:cNvSpPr/>
          <p:nvPr/>
        </p:nvSpPr>
        <p:spPr>
          <a:xfrm flipH="1">
            <a:off x="791413" y="502215"/>
            <a:ext cx="10638585" cy="5706080"/>
          </a:xfrm>
          <a:prstGeom prst="rect">
            <a:avLst/>
          </a:prstGeom>
          <a:noFill/>
          <a:ln w="889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3C1F0EB8-D260-4FB6-ACF6-6E86B9A02919}"/>
              </a:ext>
              <a:ext uri="{C183D7F6-B498-43B3-948B-1728B52AA6E4}">
                <adec:decorative xmlns="" xmlns:adec="http://schemas.microsoft.com/office/drawing/2017/decorative" val="1"/>
              </a:ext>
            </a:extLst>
          </p:cNvPr>
          <p:cNvSpPr/>
          <p:nvPr/>
        </p:nvSpPr>
        <p:spPr>
          <a:xfrm>
            <a:off x="6834487" y="4223911"/>
            <a:ext cx="5357513" cy="2634089"/>
          </a:xfrm>
          <a:prstGeom prst="rect">
            <a:avLst/>
          </a:prstGeom>
          <a:solidFill>
            <a:srgbClr val="2F334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Rectángulo 14">
            <a:extLst>
              <a:ext uri="{FF2B5EF4-FFF2-40B4-BE49-F238E27FC236}">
                <a16:creationId xmlns:a16="http://schemas.microsoft.com/office/drawing/2014/main" id="{76D4BFC2-69CA-4ED6-89E7-A9ADB571E7A4}"/>
              </a:ext>
            </a:extLst>
          </p:cNvPr>
          <p:cNvSpPr/>
          <p:nvPr/>
        </p:nvSpPr>
        <p:spPr>
          <a:xfrm>
            <a:off x="7050026" y="4485342"/>
            <a:ext cx="5141974" cy="17383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pPr rtl="0">
              <a:lnSpc>
                <a:spcPct val="80000"/>
              </a:lnSpc>
              <a:defRPr sz="10000">
                <a:solidFill>
                  <a:srgbClr val="3A3B39"/>
                </a:solidFill>
                <a:latin typeface="Bebas"/>
                <a:ea typeface="Bebas"/>
                <a:cs typeface="Bebas"/>
                <a:sym typeface="Bebas"/>
              </a:defRPr>
            </a:pPr>
            <a:r>
              <a:rPr lang="es-ES" sz="3200" b="1" dirty="0" smtClean="0">
                <a:solidFill>
                  <a:schemeClr val="bg1"/>
                </a:solidFill>
                <a:latin typeface="+mj-lt"/>
                <a:cs typeface="Gill Sans" panose="020B0502020104020203" pitchFamily="34" charset="-79"/>
              </a:rPr>
              <a:t>PRESENTACION DEL VIDEOJUEGO</a:t>
            </a:r>
            <a:endParaRPr lang="es-ES" sz="3200" b="1" dirty="0">
              <a:solidFill>
                <a:schemeClr val="bg1"/>
              </a:solidFill>
              <a:latin typeface="+mj-lt"/>
              <a:cs typeface="Gill Sans" panose="020B0502020104020203" pitchFamily="34" charset="-79"/>
            </a:endParaRPr>
          </a:p>
          <a:p>
            <a:pPr rtl="0"/>
            <a:r>
              <a:rPr lang="es-ES" sz="1600" dirty="0" smtClean="0">
                <a:solidFill>
                  <a:schemeClr val="accent2">
                    <a:lumMod val="40000"/>
                    <a:lumOff val="60000"/>
                  </a:schemeClr>
                </a:solidFill>
                <a:latin typeface="+mj-lt"/>
              </a:rPr>
              <a:t>TETRIS GAME</a:t>
            </a:r>
            <a:endParaRPr lang="es-ES" sz="1600" dirty="0">
              <a:solidFill>
                <a:schemeClr val="accent2">
                  <a:lumMod val="40000"/>
                  <a:lumOff val="60000"/>
                </a:schemeClr>
              </a:solidFill>
              <a:latin typeface="+mj-lt"/>
            </a:endParaRPr>
          </a:p>
        </p:txBody>
      </p:sp>
      <p:sp>
        <p:nvSpPr>
          <p:cNvPr id="9" name="Rectángulo: Una sola esquina cortada 8" descr="Cuadro de énfasis de pie de página">
            <a:extLst>
              <a:ext uri="{FF2B5EF4-FFF2-40B4-BE49-F238E27FC236}">
                <a16:creationId xmlns:a16="http://schemas.microsoft.com/office/drawing/2014/main" id="{DF712259-BEF9-4B45-8D68-5F74C49207D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206B3DE3-5308-4ADE-BC26-29765480D1E1}"/>
              </a:ext>
            </a:extLst>
          </p:cNvPr>
          <p:cNvSpPr>
            <a:spLocks noGrp="1"/>
          </p:cNvSpPr>
          <p:nvPr>
            <p:ph type="sldNum" sz="quarter" idx="12"/>
          </p:nvPr>
        </p:nvSpPr>
        <p:spPr/>
        <p:txBody>
          <a:bodyPr rtlCol="0"/>
          <a:lstStyle/>
          <a:p>
            <a:pPr rtl="0"/>
            <a:fld id="{8C2E478F-E849-4A8C-AF1F-CBCC78A7CBFA}" type="slidenum">
              <a:rPr lang="es-ES" smtClean="0"/>
              <a:pPr rtl="0"/>
              <a:t>17</a:t>
            </a:fld>
            <a:endParaRPr lang="es-ES"/>
          </a:p>
        </p:txBody>
      </p:sp>
    </p:spTree>
    <p:extLst>
      <p:ext uri="{BB962C8B-B14F-4D97-AF65-F5344CB8AC3E}">
        <p14:creationId xmlns:p14="http://schemas.microsoft.com/office/powerpoint/2010/main" val="138922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F3342"/>
        </a:solidFill>
        <a:effectLst/>
      </p:bgPr>
    </p:bg>
    <p:spTree>
      <p:nvGrpSpPr>
        <p:cNvPr id="1" name=""/>
        <p:cNvGrpSpPr/>
        <p:nvPr/>
      </p:nvGrpSpPr>
      <p:grpSpPr>
        <a:xfrm>
          <a:off x="0" y="0"/>
          <a:ext cx="0" cy="0"/>
          <a:chOff x="0" y="0"/>
          <a:chExt cx="0" cy="0"/>
        </a:xfrm>
      </p:grpSpPr>
      <p:pic>
        <p:nvPicPr>
          <p:cNvPr id="5" name="Marcador de posición de imagen 4" descr="Diseño triangular de un techo">
            <a:extLst>
              <a:ext uri="{FF2B5EF4-FFF2-40B4-BE49-F238E27FC236}">
                <a16:creationId xmlns:a16="http://schemas.microsoft.com/office/drawing/2014/main" id="{ECE6809B-9586-4FFC-9D20-26C51CA9653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35" name="Rectángulo 34">
            <a:extLst>
              <a:ext uri="{FF2B5EF4-FFF2-40B4-BE49-F238E27FC236}">
                <a16:creationId xmlns:a16="http://schemas.microsoft.com/office/drawing/2014/main" id="{B6C8E487-ADDC-4F1B-A30A-BAABB4998F49}"/>
              </a:ext>
              <a:ext uri="{C183D7F6-B498-43B3-948B-1728B52AA6E4}">
                <adec:decorative xmlns="" xmlns:adec="http://schemas.microsoft.com/office/drawing/2017/decorative" val="1"/>
              </a:ext>
            </a:extLst>
          </p:cNvPr>
          <p:cNvSpPr/>
          <p:nvPr/>
        </p:nvSpPr>
        <p:spPr>
          <a:xfrm>
            <a:off x="-35508" y="20298"/>
            <a:ext cx="12192000" cy="6858000"/>
          </a:xfrm>
          <a:prstGeom prst="rect">
            <a:avLst/>
          </a:prstGeom>
          <a:solidFill>
            <a:srgbClr val="2F334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grpSp>
        <p:nvGrpSpPr>
          <p:cNvPr id="40" name="Grupo 39">
            <a:extLst>
              <a:ext uri="{FF2B5EF4-FFF2-40B4-BE49-F238E27FC236}">
                <a16:creationId xmlns:a16="http://schemas.microsoft.com/office/drawing/2014/main" id="{11BEC607-8474-408E-A7AC-48A065F31B63}"/>
              </a:ext>
              <a:ext uri="{C183D7F6-B498-43B3-948B-1728B52AA6E4}">
                <adec:decorative xmlns="" xmlns:adec="http://schemas.microsoft.com/office/drawing/2017/decorative" val="1"/>
              </a:ext>
            </a:extLst>
          </p:cNvPr>
          <p:cNvGrpSpPr/>
          <p:nvPr/>
        </p:nvGrpSpPr>
        <p:grpSpPr>
          <a:xfrm flipH="1">
            <a:off x="2076202" y="1374276"/>
            <a:ext cx="7324426" cy="3883523"/>
            <a:chOff x="252031" y="-22763"/>
            <a:chExt cx="7324426" cy="7269964"/>
          </a:xfrm>
        </p:grpSpPr>
        <p:sp>
          <p:nvSpPr>
            <p:cNvPr id="42" name="Rectángulo 41">
              <a:extLst>
                <a:ext uri="{FF2B5EF4-FFF2-40B4-BE49-F238E27FC236}">
                  <a16:creationId xmlns:a16="http://schemas.microsoft.com/office/drawing/2014/main" id="{B601E3FC-2016-4085-9A4B-A172702EAAE1}"/>
                </a:ext>
                <a:ext uri="{C183D7F6-B498-43B3-948B-1728B52AA6E4}">
                  <adec:decorative xmlns="" xmlns:adec="http://schemas.microsoft.com/office/drawing/2017/decorative" val="1"/>
                </a:ext>
              </a:extLst>
            </p:cNvPr>
            <p:cNvSpPr/>
            <p:nvPr userDrawn="1"/>
          </p:nvSpPr>
          <p:spPr>
            <a:xfrm>
              <a:off x="979714" y="1181211"/>
              <a:ext cx="6117771" cy="6065990"/>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41" name="Rectángulo 40">
              <a:extLst>
                <a:ext uri="{FF2B5EF4-FFF2-40B4-BE49-F238E27FC236}">
                  <a16:creationId xmlns:a16="http://schemas.microsoft.com/office/drawing/2014/main" id="{2CBF662F-A198-4AD3-8EBC-0EC9A52B2994}"/>
                </a:ext>
                <a:ext uri="{C183D7F6-B498-43B3-948B-1728B52AA6E4}">
                  <adec:decorative xmlns="" xmlns:adec="http://schemas.microsoft.com/office/drawing/2017/decorative" val="1"/>
                </a:ext>
              </a:extLst>
            </p:cNvPr>
            <p:cNvSpPr/>
            <p:nvPr userDrawn="1"/>
          </p:nvSpPr>
          <p:spPr>
            <a:xfrm>
              <a:off x="500743" y="-22763"/>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43" name="Rectángulo 42">
              <a:extLst>
                <a:ext uri="{FF2B5EF4-FFF2-40B4-BE49-F238E27FC236}">
                  <a16:creationId xmlns:a16="http://schemas.microsoft.com/office/drawing/2014/main" id="{142E86C5-8E5F-4620-A4FB-D1F926179D18}"/>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6" name="Título 5">
            <a:extLst>
              <a:ext uri="{FF2B5EF4-FFF2-40B4-BE49-F238E27FC236}">
                <a16:creationId xmlns:a16="http://schemas.microsoft.com/office/drawing/2014/main" id="{7E0E8055-17FA-43CE-9F03-E712F496B7CF}"/>
              </a:ext>
            </a:extLst>
          </p:cNvPr>
          <p:cNvSpPr>
            <a:spLocks noGrp="1"/>
          </p:cNvSpPr>
          <p:nvPr>
            <p:ph type="ctrTitle"/>
          </p:nvPr>
        </p:nvSpPr>
        <p:spPr/>
        <p:txBody>
          <a:bodyPr rtlCol="0" anchor="ctr"/>
          <a:lstStyle/>
          <a:p>
            <a:pPr rtl="0"/>
            <a:r>
              <a:rPr lang="es-ES"/>
              <a:t>GRACIAS</a:t>
            </a:r>
          </a:p>
        </p:txBody>
      </p:sp>
      <p:sp>
        <p:nvSpPr>
          <p:cNvPr id="25" name="Rectángulo: Una sola esquina cortada 24" descr="Cuadro de énfasis de pie de página">
            <a:extLst>
              <a:ext uri="{FF2B5EF4-FFF2-40B4-BE49-F238E27FC236}">
                <a16:creationId xmlns:a16="http://schemas.microsoft.com/office/drawing/2014/main" id="{ADA66B68-D364-4C11-9AA9-052CEAC914E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26" name="Marcador de número de diapositiva 5">
            <a:extLst>
              <a:ext uri="{FF2B5EF4-FFF2-40B4-BE49-F238E27FC236}">
                <a16:creationId xmlns:a16="http://schemas.microsoft.com/office/drawing/2014/main" id="{7B17F9E2-0E31-4010-80D8-F343F24E6E14}"/>
              </a:ext>
            </a:extLst>
          </p:cNvPr>
          <p:cNvSpPr>
            <a:spLocks noGrp="1"/>
          </p:cNvSpPr>
          <p:nvPr>
            <p:ph type="sldNum" sz="quarter" idx="4294967295"/>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smtClean="0"/>
              <a:pPr rtl="0"/>
              <a:t>18</a:t>
            </a:fld>
            <a:endParaRPr lang="es-ES"/>
          </a:p>
        </p:txBody>
      </p:sp>
    </p:spTree>
    <p:extLst>
      <p:ext uri="{BB962C8B-B14F-4D97-AF65-F5344CB8AC3E}">
        <p14:creationId xmlns:p14="http://schemas.microsoft.com/office/powerpoint/2010/main" val="20707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Edificio" title="Edificio">
            <a:extLst>
              <a:ext uri="{FF2B5EF4-FFF2-40B4-BE49-F238E27FC236}">
                <a16:creationId xmlns:a16="http://schemas.microsoft.com/office/drawing/2014/main" id="{00C713CD-79D0-408F-A140-FBAE3C602261}"/>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a:stretch>
            <a:fillRect/>
          </a:stretch>
        </p:blipFill>
        <p:spPr/>
      </p:pic>
      <p:grpSp>
        <p:nvGrpSpPr>
          <p:cNvPr id="2" name="Grupo 1">
            <a:extLst>
              <a:ext uri="{FF2B5EF4-FFF2-40B4-BE49-F238E27FC236}">
                <a16:creationId xmlns:a16="http://schemas.microsoft.com/office/drawing/2014/main" id="{CCC577CF-CED3-44B1-AC3E-05C2556B41F4}"/>
              </a:ext>
              <a:ext uri="{C183D7F6-B498-43B3-948B-1728B52AA6E4}">
                <adec:decorative xmlns="" xmlns:adec="http://schemas.microsoft.com/office/drawing/2017/decorative" val="1"/>
              </a:ext>
            </a:extLst>
          </p:cNvPr>
          <p:cNvGrpSpPr/>
          <p:nvPr/>
        </p:nvGrpSpPr>
        <p:grpSpPr>
          <a:xfrm>
            <a:off x="883522" y="408327"/>
            <a:ext cx="5276606" cy="5768636"/>
            <a:chOff x="883522" y="408327"/>
            <a:chExt cx="5276606" cy="5768636"/>
          </a:xfrm>
        </p:grpSpPr>
        <p:sp>
          <p:nvSpPr>
            <p:cNvPr id="14" name="Rectángulo 13">
              <a:extLst>
                <a:ext uri="{FF2B5EF4-FFF2-40B4-BE49-F238E27FC236}">
                  <a16:creationId xmlns:a16="http://schemas.microsoft.com/office/drawing/2014/main" id="{875940B9-0338-4FFA-9747-10812F028FB7}"/>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24" name="Rectángulo 23">
              <a:extLst>
                <a:ext uri="{FF2B5EF4-FFF2-40B4-BE49-F238E27FC236}">
                  <a16:creationId xmlns:a16="http://schemas.microsoft.com/office/drawing/2014/main" id="{D4B52C7E-3049-4545-956A-6D8F73F234DB}"/>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pic>
          <p:nvPicPr>
            <p:cNvPr id="13" name="Gráfico 12">
              <a:extLst>
                <a:ext uri="{FF2B5EF4-FFF2-40B4-BE49-F238E27FC236}">
                  <a16:creationId xmlns:a16="http://schemas.microsoft.com/office/drawing/2014/main" id="{46669882-9FD4-41D7-A5A6-A4A2E44A2ABF}"/>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139938" y="1088572"/>
              <a:ext cx="4572000" cy="4572000"/>
            </a:xfrm>
            <a:prstGeom prst="rect">
              <a:avLst/>
            </a:prstGeom>
          </p:spPr>
        </p:pic>
      </p:grpSp>
      <p:sp>
        <p:nvSpPr>
          <p:cNvPr id="26" name="Título 25">
            <a:extLst>
              <a:ext uri="{FF2B5EF4-FFF2-40B4-BE49-F238E27FC236}">
                <a16:creationId xmlns:a16="http://schemas.microsoft.com/office/drawing/2014/main" id="{DB4530C3-10EF-4FDE-A1B1-9DF09C2DF096}"/>
              </a:ext>
            </a:extLst>
          </p:cNvPr>
          <p:cNvSpPr>
            <a:spLocks noGrp="1"/>
          </p:cNvSpPr>
          <p:nvPr>
            <p:ph type="title"/>
          </p:nvPr>
        </p:nvSpPr>
        <p:spPr/>
        <p:txBody>
          <a:bodyPr rtlCol="0"/>
          <a:lstStyle/>
          <a:p>
            <a:pPr rtl="0"/>
            <a:r>
              <a:rPr lang="es-ES" dirty="0" smtClean="0"/>
              <a:t>Nombre del videojuego</a:t>
            </a:r>
            <a:endParaRPr lang="es-ES" dirty="0"/>
          </a:p>
        </p:txBody>
      </p:sp>
      <p:sp>
        <p:nvSpPr>
          <p:cNvPr id="27" name="Marcador de texto 26">
            <a:extLst>
              <a:ext uri="{FF2B5EF4-FFF2-40B4-BE49-F238E27FC236}">
                <a16:creationId xmlns:a16="http://schemas.microsoft.com/office/drawing/2014/main" id="{863C256D-8187-4199-952C-D2BB841598F8}"/>
              </a:ext>
            </a:extLst>
          </p:cNvPr>
          <p:cNvSpPr>
            <a:spLocks noGrp="1"/>
          </p:cNvSpPr>
          <p:nvPr>
            <p:ph type="body" idx="13"/>
          </p:nvPr>
        </p:nvSpPr>
        <p:spPr/>
        <p:txBody>
          <a:bodyPr rtlCol="0"/>
          <a:lstStyle/>
          <a:p>
            <a:pPr rtl="0"/>
            <a:r>
              <a:rPr lang="es-ES" sz="4000" dirty="0" smtClean="0">
                <a:solidFill>
                  <a:schemeClr val="accent1">
                    <a:lumMod val="75000"/>
                  </a:schemeClr>
                </a:solidFill>
              </a:rPr>
              <a:t>TETRIS </a:t>
            </a:r>
            <a:r>
              <a:rPr lang="es-ES" sz="4000" dirty="0">
                <a:solidFill>
                  <a:schemeClr val="accent1">
                    <a:lumMod val="75000"/>
                  </a:schemeClr>
                </a:solidFill>
              </a:rPr>
              <a:t>G</a:t>
            </a:r>
            <a:r>
              <a:rPr lang="es-ES" sz="4000" dirty="0" smtClean="0">
                <a:solidFill>
                  <a:schemeClr val="accent1">
                    <a:lumMod val="75000"/>
                  </a:schemeClr>
                </a:solidFill>
              </a:rPr>
              <a:t>AME</a:t>
            </a:r>
            <a:endParaRPr lang="es-ES" sz="4000" dirty="0">
              <a:solidFill>
                <a:schemeClr val="accent1">
                  <a:lumMod val="75000"/>
                </a:schemeClr>
              </a:solidFill>
            </a:endParaRPr>
          </a:p>
        </p:txBody>
      </p:sp>
      <p:sp>
        <p:nvSpPr>
          <p:cNvPr id="11" name="Rectángulo: Una sola esquina cortada 10" descr="Cuadro de énfasis de pie de página">
            <a:extLst>
              <a:ext uri="{FF2B5EF4-FFF2-40B4-BE49-F238E27FC236}">
                <a16:creationId xmlns:a16="http://schemas.microsoft.com/office/drawing/2014/main" id="{A39C0937-57CD-4C2F-B530-516994363917}"/>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4" name="Marcador de número de diapositiva 3">
            <a:extLst>
              <a:ext uri="{FF2B5EF4-FFF2-40B4-BE49-F238E27FC236}">
                <a16:creationId xmlns:a16="http://schemas.microsoft.com/office/drawing/2014/main" id="{4E8EC366-9118-4504-88CF-ABE80F98E7F0}"/>
              </a:ext>
            </a:extLst>
          </p:cNvPr>
          <p:cNvSpPr>
            <a:spLocks noGrp="1"/>
          </p:cNvSpPr>
          <p:nvPr>
            <p:ph type="sldNum" sz="quarter" idx="17"/>
          </p:nvPr>
        </p:nvSpPr>
        <p:spPr/>
        <p:txBody>
          <a:bodyPr rtlCol="0"/>
          <a:lstStyle/>
          <a:p>
            <a:pPr rtl="0"/>
            <a:fld id="{8C2E478F-E849-4A8C-AF1F-CBCC78A7CBFA}" type="slidenum">
              <a:rPr lang="es-ES" smtClean="0"/>
              <a:pPr/>
              <a:t>2</a:t>
            </a:fld>
            <a:endParaRPr lang="es-ES"/>
          </a:p>
        </p:txBody>
      </p:sp>
    </p:spTree>
    <p:extLst>
      <p:ext uri="{BB962C8B-B14F-4D97-AF65-F5344CB8AC3E}">
        <p14:creationId xmlns:p14="http://schemas.microsoft.com/office/powerpoint/2010/main" val="2948305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Paisaje urbano" title="Paisaje urbano">
            <a:extLst>
              <a:ext uri="{FF2B5EF4-FFF2-40B4-BE49-F238E27FC236}">
                <a16:creationId xmlns:a16="http://schemas.microsoft.com/office/drawing/2014/main" id="{ED2DC372-F50D-4241-956F-88217652F919}"/>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3000"/>
                    </a14:imgEffect>
                  </a14:imgLayer>
                </a14:imgProps>
              </a:ext>
              <a:ext uri="{28A0092B-C50C-407E-A947-70E740481C1C}">
                <a14:useLocalDpi xmlns:a14="http://schemas.microsoft.com/office/drawing/2010/main" val="0"/>
              </a:ext>
            </a:extLst>
          </a:blip>
          <a:srcRect/>
          <a:stretch>
            <a:fillRect/>
          </a:stretch>
        </p:blipFill>
        <p:spPr/>
      </p:pic>
      <p:grpSp>
        <p:nvGrpSpPr>
          <p:cNvPr id="12" name="Grupo 11">
            <a:extLst>
              <a:ext uri="{FF2B5EF4-FFF2-40B4-BE49-F238E27FC236}">
                <a16:creationId xmlns:a16="http://schemas.microsoft.com/office/drawing/2014/main" id="{1101DF86-6B00-49D3-9EFB-456055F79899}"/>
              </a:ext>
              <a:ext uri="{C183D7F6-B498-43B3-948B-1728B52AA6E4}">
                <adec:decorative xmlns="" xmlns:adec="http://schemas.microsoft.com/office/drawing/2017/decorative" val="1"/>
              </a:ext>
            </a:extLst>
          </p:cNvPr>
          <p:cNvGrpSpPr/>
          <p:nvPr/>
        </p:nvGrpSpPr>
        <p:grpSpPr>
          <a:xfrm flipH="1" flipV="1">
            <a:off x="3581400" y="451189"/>
            <a:ext cx="5276606" cy="5768636"/>
            <a:chOff x="883522" y="408327"/>
            <a:chExt cx="5276606" cy="5768636"/>
          </a:xfrm>
        </p:grpSpPr>
        <p:sp>
          <p:nvSpPr>
            <p:cNvPr id="15" name="Rectángulo 14">
              <a:extLst>
                <a:ext uri="{FF2B5EF4-FFF2-40B4-BE49-F238E27FC236}">
                  <a16:creationId xmlns:a16="http://schemas.microsoft.com/office/drawing/2014/main" id="{551A06BE-4DC9-42C3-9272-4EF3E833D5F5}"/>
                </a:ext>
                <a:ext uri="{C183D7F6-B498-43B3-948B-1728B52AA6E4}">
                  <adec:decorative xmlns="" xmlns:adec="http://schemas.microsoft.com/office/drawing/2017/decorative" val="1"/>
                </a:ext>
              </a:extLst>
            </p:cNvPr>
            <p:cNvSpPr/>
            <p:nvPr/>
          </p:nvSpPr>
          <p:spPr>
            <a:xfrm>
              <a:off x="1808217" y="1403690"/>
              <a:ext cx="4351911" cy="4773273"/>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pic>
          <p:nvPicPr>
            <p:cNvPr id="18" name="Gráfico 17">
              <a:extLst>
                <a:ext uri="{FF2B5EF4-FFF2-40B4-BE49-F238E27FC236}">
                  <a16:creationId xmlns:a16="http://schemas.microsoft.com/office/drawing/2014/main" id="{42A4A83C-0C6B-4A7C-B582-33988B027F16}"/>
                </a:ext>
                <a:ext uri="{C183D7F6-B498-43B3-948B-1728B52AA6E4}">
                  <adec:decorative xmlns="" xmlns:adec="http://schemas.microsoft.com/office/drawing/2017/decorative" val="1"/>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139938" y="1088572"/>
              <a:ext cx="4572000" cy="4572000"/>
            </a:xfrm>
            <a:prstGeom prst="rect">
              <a:avLst/>
            </a:prstGeom>
          </p:spPr>
        </p:pic>
        <p:sp>
          <p:nvSpPr>
            <p:cNvPr id="16" name="Rectángulo 15">
              <a:extLst>
                <a:ext uri="{FF2B5EF4-FFF2-40B4-BE49-F238E27FC236}">
                  <a16:creationId xmlns:a16="http://schemas.microsoft.com/office/drawing/2014/main" id="{6568F216-4DE5-421A-A222-041B654BB87E}"/>
                </a:ext>
                <a:ext uri="{C183D7F6-B498-43B3-948B-1728B52AA6E4}">
                  <adec:decorative xmlns="" xmlns:adec="http://schemas.microsoft.com/office/drawing/2017/decorative" val="1"/>
                </a:ext>
              </a:extLst>
            </p:cNvPr>
            <p:cNvSpPr/>
            <p:nvPr/>
          </p:nvSpPr>
          <p:spPr>
            <a:xfrm>
              <a:off x="883522" y="408327"/>
              <a:ext cx="4351911" cy="4773273"/>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solidFill>
                  <a:schemeClr val="bg1"/>
                </a:solidFill>
              </a:endParaRPr>
            </a:p>
          </p:txBody>
        </p:sp>
      </p:grpSp>
      <p:sp>
        <p:nvSpPr>
          <p:cNvPr id="4" name="Título 3">
            <a:extLst>
              <a:ext uri="{FF2B5EF4-FFF2-40B4-BE49-F238E27FC236}">
                <a16:creationId xmlns:a16="http://schemas.microsoft.com/office/drawing/2014/main" id="{9C2EEB1E-E5B2-44FA-8D26-4D510438DDB9}"/>
              </a:ext>
            </a:extLst>
          </p:cNvPr>
          <p:cNvSpPr>
            <a:spLocks noGrp="1"/>
          </p:cNvSpPr>
          <p:nvPr>
            <p:ph type="title"/>
          </p:nvPr>
        </p:nvSpPr>
        <p:spPr>
          <a:xfrm>
            <a:off x="4506095" y="2507633"/>
            <a:ext cx="4351911" cy="1769608"/>
          </a:xfrm>
        </p:spPr>
        <p:txBody>
          <a:bodyPr rtlCol="0">
            <a:normAutofit fontScale="90000"/>
          </a:bodyPr>
          <a:lstStyle/>
          <a:p>
            <a:r>
              <a:rPr lang="en-US" dirty="0"/>
              <a:t>Descripción del videojuego</a:t>
            </a:r>
            <a:endParaRPr lang="es-ES" dirty="0">
              <a:solidFill>
                <a:schemeClr val="bg1"/>
              </a:solidFill>
            </a:endParaRPr>
          </a:p>
        </p:txBody>
      </p:sp>
      <p:sp>
        <p:nvSpPr>
          <p:cNvPr id="8" name="Marcador de pie de página 7">
            <a:extLst>
              <a:ext uri="{FF2B5EF4-FFF2-40B4-BE49-F238E27FC236}">
                <a16:creationId xmlns:a16="http://schemas.microsoft.com/office/drawing/2014/main" id="{B534C07A-363B-4948-8546-2503B45830DC}"/>
              </a:ext>
            </a:extLst>
          </p:cNvPr>
          <p:cNvSpPr>
            <a:spLocks noGrp="1"/>
          </p:cNvSpPr>
          <p:nvPr>
            <p:ph type="ftr" sz="quarter" idx="16"/>
          </p:nvPr>
        </p:nvSpPr>
        <p:spPr/>
        <p:txBody>
          <a:bodyPr rtlCol="0"/>
          <a:lstStyle/>
          <a:p>
            <a:pPr rtl="0"/>
            <a:r>
              <a:rPr lang="es-ES" dirty="0"/>
              <a:t>Agregar un pie de página</a:t>
            </a:r>
          </a:p>
        </p:txBody>
      </p:sp>
      <p:sp>
        <p:nvSpPr>
          <p:cNvPr id="17" name="Rectángulo: Una sola esquina cortada 16" descr="Cuadro de énfasis de pie de página">
            <a:extLst>
              <a:ext uri="{FF2B5EF4-FFF2-40B4-BE49-F238E27FC236}">
                <a16:creationId xmlns:a16="http://schemas.microsoft.com/office/drawing/2014/main" id="{D3377F02-85FB-4FAC-AC31-CF6E323FFE3E}"/>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21" name="Marcador de número de diapositiva 5">
            <a:extLst>
              <a:ext uri="{FF2B5EF4-FFF2-40B4-BE49-F238E27FC236}">
                <a16:creationId xmlns:a16="http://schemas.microsoft.com/office/drawing/2014/main" id="{9B86A7AA-7991-4038-A5AB-6D5D751095C7}"/>
              </a:ext>
            </a:extLst>
          </p:cNvPr>
          <p:cNvSpPr>
            <a:spLocks noGrp="1"/>
          </p:cNvSpPr>
          <p:nvPr>
            <p:ph type="sldNum" sz="quarter" idx="17"/>
          </p:nvPr>
        </p:nvSpPr>
        <p:spPr>
          <a:xfrm>
            <a:off x="11549268" y="6413649"/>
            <a:ext cx="642731" cy="407804"/>
          </a:xfrm>
          <a:prstGeom prst="rect">
            <a:avLst/>
          </a:prstGeom>
        </p:spPr>
        <p:txBody>
          <a:bodyPr vert="horz" lIns="91440" tIns="45720" rIns="91440" bIns="45720" rtlCol="0" anchor="ctr"/>
          <a:lstStyle>
            <a:lvl1pPr algn="ctr">
              <a:defRPr sz="1200">
                <a:solidFill>
                  <a:schemeClr val="bg1"/>
                </a:solidFill>
              </a:defRPr>
            </a:lvl1pPr>
          </a:lstStyle>
          <a:p>
            <a:pPr rtl="0"/>
            <a:fld id="{8C2E478F-E849-4A8C-AF1F-CBCC78A7CBFA}" type="slidenum">
              <a:rPr lang="es-ES" smtClean="0"/>
              <a:pPr/>
              <a:t>3</a:t>
            </a:fld>
            <a:endParaRPr lang="es-ES"/>
          </a:p>
        </p:txBody>
      </p:sp>
    </p:spTree>
    <p:extLst>
      <p:ext uri="{BB962C8B-B14F-4D97-AF65-F5344CB8AC3E}">
        <p14:creationId xmlns:p14="http://schemas.microsoft.com/office/powerpoint/2010/main" val="4236326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3" y="1059466"/>
            <a:ext cx="5138057" cy="979308"/>
          </a:xfrm>
        </p:spPr>
        <p:txBody>
          <a:bodyPr rtlCol="0"/>
          <a:lstStyle/>
          <a:p>
            <a:pPr rtl="0"/>
            <a:r>
              <a:rPr lang="es-ES" dirty="0" smtClean="0"/>
              <a:t>descripción</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53820"/>
            <a:ext cx="5409606" cy="3573649"/>
          </a:xfrm>
        </p:spPr>
        <p:txBody>
          <a:bodyPr rtlCol="0">
            <a:normAutofit fontScale="40000" lnSpcReduction="20000"/>
          </a:bodyPr>
          <a:lstStyle/>
          <a:p>
            <a:r>
              <a:rPr lang="es-MX" sz="3500" dirty="0"/>
              <a:t>Este es un juego arcade creado en la URSS en 1985. A través de figuras geométricas descienden una tras </a:t>
            </a:r>
            <a:r>
              <a:rPr lang="es-MX" sz="3500" dirty="0" smtClean="0"/>
              <a:t>otra</a:t>
            </a:r>
            <a:r>
              <a:rPr lang="es-MX" sz="3500" dirty="0" smtClean="0"/>
              <a:t>. Tienes </a:t>
            </a:r>
            <a:r>
              <a:rPr lang="es-MX" sz="3500" dirty="0"/>
              <a:t>que apilarlas para formar líneas continuas que irán desapareciendo y aumentando tu puntuación. </a:t>
            </a:r>
            <a:endParaRPr lang="en-US" sz="3500" dirty="0"/>
          </a:p>
          <a:p>
            <a:r>
              <a:rPr lang="es-MX" sz="3500" dirty="0"/>
              <a:t>Hay diferentes versiones de tetris. Cada versión de tetris es diferente pero mantiene la base del </a:t>
            </a:r>
            <a:r>
              <a:rPr lang="es-MX" sz="3500" dirty="0" smtClean="0"/>
              <a:t>juego. Nuestro </a:t>
            </a:r>
            <a:r>
              <a:rPr lang="es-MX" sz="3500" dirty="0"/>
              <a:t>TETRIS es simple y efectivo. </a:t>
            </a:r>
            <a:endParaRPr lang="es-MX" sz="3500" dirty="0" smtClean="0"/>
          </a:p>
          <a:p>
            <a:r>
              <a:rPr lang="es-MX" sz="3500" dirty="0"/>
              <a:t>Funciona con reglas bastante simples: piezas de diferentes formas llamadas "tetromino", compuestas por cuatro pequeños cuadrados, aparecen en la parte superior de la interfaz y descienden gradualmente. El jugador debe apilarlas lo mejor posible para que encajen entre sí y, cuando formen una línea, desaparezcan para dejar espacio a otras piezas. </a:t>
            </a:r>
            <a:endParaRPr lang="en-US" sz="3500" dirty="0"/>
          </a:p>
          <a:p>
            <a:endParaRPr lang="en-US" dirty="0"/>
          </a:p>
          <a:p>
            <a:pPr rtl="0"/>
            <a:endParaRPr lang="es-ES" dirty="0"/>
          </a:p>
        </p:txBody>
      </p:sp>
      <p:pic>
        <p:nvPicPr>
          <p:cNvPr id="5" name="Marcador de posición de imagen 4" descr="Dos edificios" title="Dos edificio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Marcador de pie de página 1">
            <a:extLst>
              <a:ext uri="{FF2B5EF4-FFF2-40B4-BE49-F238E27FC236}">
                <a16:creationId xmlns:a16="http://schemas.microsoft.com/office/drawing/2014/main" id="{F17BB2B3-BB1E-4588-97D3-522970C829A4}"/>
              </a:ext>
            </a:extLst>
          </p:cNvPr>
          <p:cNvSpPr>
            <a:spLocks noGrp="1"/>
          </p:cNvSpPr>
          <p:nvPr>
            <p:ph type="ftr" sz="quarter" idx="14"/>
          </p:nvPr>
        </p:nvSpPr>
        <p:spPr/>
        <p:txBody>
          <a:bodyPr rtlCol="0"/>
          <a:lstStyle/>
          <a:p>
            <a:pPr rtl="0"/>
            <a:r>
              <a:rPr lang="es-ES" dirty="0" smtClean="0"/>
              <a:t>Descripción del video juego</a:t>
            </a:r>
            <a:endParaRPr lang="es-ES" dirty="0"/>
          </a:p>
        </p:txBody>
      </p:sp>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a:t>4</a:t>
            </a:fld>
            <a:endParaRPr lang="es-ES"/>
          </a:p>
        </p:txBody>
      </p:sp>
    </p:spTree>
    <p:extLst>
      <p:ext uri="{BB962C8B-B14F-4D97-AF65-F5344CB8AC3E}">
        <p14:creationId xmlns:p14="http://schemas.microsoft.com/office/powerpoint/2010/main" val="48532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posición de imagen 5" descr="Paisaje urbano" title="Paisaje urbano">
            <a:extLst>
              <a:ext uri="{FF2B5EF4-FFF2-40B4-BE49-F238E27FC236}">
                <a16:creationId xmlns:a16="http://schemas.microsoft.com/office/drawing/2014/main" id="{8C001EA0-C1FE-4BFF-BAE0-93D031DC21E0}"/>
              </a:ext>
            </a:extLst>
          </p:cNvPr>
          <p:cNvPicPr>
            <a:picLocks noGrp="1" noChangeAspect="1"/>
          </p:cNvPicPr>
          <p:nvPr>
            <p:ph type="pic" sz="quarter" idx="15"/>
          </p:nvPr>
        </p:nvPicPr>
        <p:blipFill>
          <a:blip r:embed="rId3">
            <a:extLst>
              <a:ext uri="{BEBA8EAE-BF5A-486C-A8C5-ECC9F3942E4B}">
                <a14:imgProps xmlns:a14="http://schemas.microsoft.com/office/drawing/2010/main">
                  <a14:imgLayer r:embed="rId4">
                    <a14:imgEffect>
                      <a14:brightnessContrast bright="-38000"/>
                    </a14:imgEffect>
                  </a14:imgLayer>
                </a14:imgProps>
              </a:ext>
              <a:ext uri="{28A0092B-C50C-407E-A947-70E740481C1C}">
                <a14:useLocalDpi xmlns:a14="http://schemas.microsoft.com/office/drawing/2010/main" val="0"/>
              </a:ext>
            </a:extLst>
          </a:blip>
          <a:srcRect/>
          <a:stretch>
            <a:fillRect/>
          </a:stretch>
        </p:blipFill>
        <p:spPr/>
      </p:pic>
      <p:grpSp>
        <p:nvGrpSpPr>
          <p:cNvPr id="31" name="Grupo 30">
            <a:extLst>
              <a:ext uri="{FF2B5EF4-FFF2-40B4-BE49-F238E27FC236}">
                <a16:creationId xmlns:a16="http://schemas.microsoft.com/office/drawing/2014/main" id="{CDA17D7C-7C63-439C-8B50-C9B0F0F9AAF7}"/>
              </a:ext>
              <a:ext uri="{C183D7F6-B498-43B3-948B-1728B52AA6E4}">
                <adec:decorative xmlns="" xmlns:adec="http://schemas.microsoft.com/office/drawing/2017/decorative" val="1"/>
              </a:ext>
            </a:extLst>
          </p:cNvPr>
          <p:cNvGrpSpPr/>
          <p:nvPr/>
        </p:nvGrpSpPr>
        <p:grpSpPr>
          <a:xfrm flipH="1">
            <a:off x="4115984" y="252563"/>
            <a:ext cx="7433283" cy="5995838"/>
            <a:chOff x="252031" y="391887"/>
            <a:chExt cx="7433283" cy="6215741"/>
          </a:xfrm>
        </p:grpSpPr>
        <p:sp>
          <p:nvSpPr>
            <p:cNvPr id="33" name="Rectángulo 32">
              <a:extLst>
                <a:ext uri="{FF2B5EF4-FFF2-40B4-BE49-F238E27FC236}">
                  <a16:creationId xmlns:a16="http://schemas.microsoft.com/office/drawing/2014/main" id="{C0DB13C1-B4FB-4D33-A199-5BB34983AB47}"/>
                </a:ext>
                <a:ext uri="{C183D7F6-B498-43B3-948B-1728B52AA6E4}">
                  <adec:decorative xmlns="" xmlns:adec="http://schemas.microsoft.com/office/drawing/2017/decorative" val="1"/>
                </a:ext>
              </a:extLst>
            </p:cNvPr>
            <p:cNvSpPr/>
            <p:nvPr userDrawn="1"/>
          </p:nvSpPr>
          <p:spPr>
            <a:xfrm>
              <a:off x="979713" y="1181214"/>
              <a:ext cx="6117771" cy="5426414"/>
            </a:xfrm>
            <a:prstGeom prst="rect">
              <a:avLst/>
            </a:prstGeom>
            <a:gradFill>
              <a:gsLst>
                <a:gs pos="0">
                  <a:srgbClr val="038B30">
                    <a:alpha val="70000"/>
                  </a:srgbClr>
                </a:gs>
                <a:gs pos="100000">
                  <a:srgbClr val="C0F400">
                    <a:alpha val="70000"/>
                  </a:srgbClr>
                </a:gs>
                <a:gs pos="50000">
                  <a:srgbClr val="05EE55">
                    <a:alpha val="7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dirty="0"/>
            </a:p>
          </p:txBody>
        </p:sp>
        <p:sp>
          <p:nvSpPr>
            <p:cNvPr id="32" name="Rectángulo 31">
              <a:extLst>
                <a:ext uri="{FF2B5EF4-FFF2-40B4-BE49-F238E27FC236}">
                  <a16:creationId xmlns:a16="http://schemas.microsoft.com/office/drawing/2014/main" id="{32FD79E9-DA87-4AE3-AB4F-454E8B1C7E28}"/>
                </a:ext>
                <a:ext uri="{C183D7F6-B498-43B3-948B-1728B52AA6E4}">
                  <adec:decorative xmlns="" xmlns:adec="http://schemas.microsoft.com/office/drawing/2017/decorative" val="1"/>
                </a:ext>
              </a:extLst>
            </p:cNvPr>
            <p:cNvSpPr/>
            <p:nvPr userDrawn="1"/>
          </p:nvSpPr>
          <p:spPr>
            <a:xfrm>
              <a:off x="609600" y="391887"/>
              <a:ext cx="7075714" cy="5878284"/>
            </a:xfrm>
            <a:prstGeom prst="rect">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34" name="Rectángulo 33">
              <a:extLst>
                <a:ext uri="{FF2B5EF4-FFF2-40B4-BE49-F238E27FC236}">
                  <a16:creationId xmlns:a16="http://schemas.microsoft.com/office/drawing/2014/main" id="{97CAE694-E5D7-45D8-80CE-4067B6610E53}"/>
                </a:ext>
                <a:ext uri="{C183D7F6-B498-43B3-948B-1728B52AA6E4}">
                  <adec:decorative xmlns="" xmlns:adec="http://schemas.microsoft.com/office/drawing/2017/decorative" val="1"/>
                </a:ext>
              </a:extLst>
            </p:cNvPr>
            <p:cNvSpPr/>
            <p:nvPr userDrawn="1"/>
          </p:nvSpPr>
          <p:spPr>
            <a:xfrm>
              <a:off x="252031" y="655467"/>
              <a:ext cx="6475341" cy="5701790"/>
            </a:xfrm>
            <a:prstGeom prst="rect">
              <a:avLst/>
            </a:prstGeom>
            <a:solidFill>
              <a:srgbClr val="2F33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grpSp>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p:txBody>
          <a:bodyPr rtlCol="0"/>
          <a:lstStyle/>
          <a:p>
            <a:r>
              <a:rPr lang="en-US" dirty="0"/>
              <a:t>Motivación</a:t>
            </a:r>
            <a:endParaRPr lang="es-ES" dirty="0"/>
          </a:p>
        </p:txBody>
      </p:sp>
      <p:sp>
        <p:nvSpPr>
          <p:cNvPr id="4" name="Marcador de contenido 3">
            <a:extLst>
              <a:ext uri="{FF2B5EF4-FFF2-40B4-BE49-F238E27FC236}">
                <a16:creationId xmlns:a16="http://schemas.microsoft.com/office/drawing/2014/main" id="{2885A4AC-9AA0-4EFF-8162-609223BF5D70}"/>
              </a:ext>
            </a:extLst>
          </p:cNvPr>
          <p:cNvSpPr>
            <a:spLocks noGrp="1"/>
          </p:cNvSpPr>
          <p:nvPr>
            <p:ph idx="1"/>
          </p:nvPr>
        </p:nvSpPr>
        <p:spPr/>
        <p:txBody>
          <a:bodyPr rtlCol="0">
            <a:normAutofit lnSpcReduction="10000"/>
          </a:bodyPr>
          <a:lstStyle/>
          <a:p>
            <a:pPr marL="0" indent="0">
              <a:buNone/>
            </a:pPr>
            <a:r>
              <a:rPr lang="es-MX" dirty="0"/>
              <a:t>A</a:t>
            </a:r>
            <a:r>
              <a:rPr lang="es-MX" dirty="0" smtClean="0"/>
              <a:t> </a:t>
            </a:r>
            <a:r>
              <a:rPr lang="es-MX" dirty="0"/>
              <a:t>nosotros los integrantes de proyectos, ya esta muy familiarizado y tenemos muchas historias, muchos recuerdo frente a este bonito juego. Desde </a:t>
            </a:r>
            <a:r>
              <a:rPr lang="es-MX" dirty="0" smtClean="0"/>
              <a:t>pequeño </a:t>
            </a:r>
            <a:r>
              <a:rPr lang="es-MX" dirty="0"/>
              <a:t>jugamos a Tetris, un juego bien interesante, bien simple con todos sus </a:t>
            </a:r>
            <a:r>
              <a:rPr lang="es-MX" dirty="0" smtClean="0"/>
              <a:t>componentes </a:t>
            </a:r>
            <a:r>
              <a:rPr lang="es-MX" dirty="0"/>
              <a:t>bien estructurados. </a:t>
            </a:r>
            <a:endParaRPr lang="en-US" dirty="0"/>
          </a:p>
          <a:p>
            <a:pPr marL="0" indent="0">
              <a:buNone/>
            </a:pPr>
            <a:r>
              <a:rPr lang="es-MX" dirty="0" smtClean="0"/>
              <a:t>Hemos </a:t>
            </a:r>
            <a:r>
              <a:rPr lang="es-MX" dirty="0"/>
              <a:t>tomado la </a:t>
            </a:r>
            <a:r>
              <a:rPr lang="es-MX" dirty="0" smtClean="0"/>
              <a:t>decisión </a:t>
            </a:r>
            <a:r>
              <a:rPr lang="es-MX" dirty="0"/>
              <a:t>de elegir este juego por ser mas </a:t>
            </a:r>
            <a:r>
              <a:rPr lang="es-MX" dirty="0" smtClean="0"/>
              <a:t>cómodo </a:t>
            </a:r>
            <a:r>
              <a:rPr lang="es-MX" dirty="0"/>
              <a:t>a nosotros, </a:t>
            </a:r>
            <a:r>
              <a:rPr lang="es-MX" dirty="0" smtClean="0"/>
              <a:t>después </a:t>
            </a:r>
            <a:r>
              <a:rPr lang="es-MX" dirty="0"/>
              <a:t>de pensar a otros juegos similares (por ser Old </a:t>
            </a:r>
            <a:r>
              <a:rPr lang="es-MX" dirty="0" err="1"/>
              <a:t>Games</a:t>
            </a:r>
            <a:r>
              <a:rPr lang="es-MX" dirty="0"/>
              <a:t>) como Snake, Rush, </a:t>
            </a:r>
            <a:r>
              <a:rPr lang="es-MX" dirty="0" err="1"/>
              <a:t>Super</a:t>
            </a:r>
            <a:r>
              <a:rPr lang="es-MX" dirty="0"/>
              <a:t> Mario, nuestros </a:t>
            </a:r>
            <a:r>
              <a:rPr lang="es-MX" dirty="0" smtClean="0"/>
              <a:t>interés </a:t>
            </a:r>
            <a:r>
              <a:rPr lang="es-MX" dirty="0"/>
              <a:t>in Tetris son mayores, tuvimos la </a:t>
            </a:r>
            <a:r>
              <a:rPr lang="es-MX" dirty="0" smtClean="0"/>
              <a:t>motivación </a:t>
            </a:r>
            <a:r>
              <a:rPr lang="es-MX" dirty="0"/>
              <a:t>de recrear los que </a:t>
            </a:r>
            <a:r>
              <a:rPr lang="es-MX" dirty="0" smtClean="0"/>
              <a:t>disfrutemos </a:t>
            </a:r>
            <a:r>
              <a:rPr lang="es-MX" dirty="0"/>
              <a:t>desde mucho tiempo que es este juego de Tetris, de forma que lo vivimos como jugadores y </a:t>
            </a:r>
            <a:r>
              <a:rPr lang="es-MX" dirty="0" smtClean="0"/>
              <a:t>también </a:t>
            </a:r>
            <a:r>
              <a:rPr lang="es-MX" dirty="0"/>
              <a:t>desarrolladores. </a:t>
            </a:r>
            <a:endParaRPr lang="en-US" dirty="0"/>
          </a:p>
        </p:txBody>
      </p:sp>
      <p:sp>
        <p:nvSpPr>
          <p:cNvPr id="2" name="Marcador de pie de página 1">
            <a:extLst>
              <a:ext uri="{FF2B5EF4-FFF2-40B4-BE49-F238E27FC236}">
                <a16:creationId xmlns:a16="http://schemas.microsoft.com/office/drawing/2014/main" id="{80919F81-09E4-41AD-9E45-21C8A7FBC2E5}"/>
              </a:ext>
            </a:extLst>
          </p:cNvPr>
          <p:cNvSpPr>
            <a:spLocks noGrp="1"/>
          </p:cNvSpPr>
          <p:nvPr>
            <p:ph type="ftr" sz="quarter" idx="16"/>
          </p:nvPr>
        </p:nvSpPr>
        <p:spPr/>
        <p:txBody>
          <a:bodyPr rtlCol="0"/>
          <a:lstStyle/>
          <a:p>
            <a:pPr rtl="0"/>
            <a:r>
              <a:rPr lang="es-ES"/>
              <a:t>Agregar un pie de página</a:t>
            </a:r>
          </a:p>
        </p:txBody>
      </p:sp>
      <p:sp>
        <p:nvSpPr>
          <p:cNvPr id="3" name="Marcador de número de diapositiva 2">
            <a:extLst>
              <a:ext uri="{FF2B5EF4-FFF2-40B4-BE49-F238E27FC236}">
                <a16:creationId xmlns:a16="http://schemas.microsoft.com/office/drawing/2014/main" id="{6556A3C9-6740-4558-AB5B-687741A63BDD}"/>
              </a:ext>
            </a:extLst>
          </p:cNvPr>
          <p:cNvSpPr>
            <a:spLocks noGrp="1"/>
          </p:cNvSpPr>
          <p:nvPr>
            <p:ph type="sldNum" sz="quarter" idx="17"/>
          </p:nvPr>
        </p:nvSpPr>
        <p:spPr/>
        <p:txBody>
          <a:bodyPr rtlCol="0"/>
          <a:lstStyle/>
          <a:p>
            <a:pPr rtl="0"/>
            <a:fld id="{8C2E478F-E849-4A8C-AF1F-CBCC78A7CBFA}" type="slidenum">
              <a:rPr lang="es-ES" smtClean="0"/>
              <a:pPr/>
              <a:t>5</a:t>
            </a:fld>
            <a:endParaRPr lang="es-ES"/>
          </a:p>
        </p:txBody>
      </p:sp>
    </p:spTree>
    <p:extLst>
      <p:ext uri="{BB962C8B-B14F-4D97-AF65-F5344CB8AC3E}">
        <p14:creationId xmlns:p14="http://schemas.microsoft.com/office/powerpoint/2010/main" val="25973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4033542F-D085-445E-BEBE-DEE6D4F79CAD}"/>
              </a:ext>
            </a:extLst>
          </p:cNvPr>
          <p:cNvSpPr>
            <a:spLocks noGrp="1"/>
          </p:cNvSpPr>
          <p:nvPr>
            <p:ph type="body" idx="1"/>
          </p:nvPr>
        </p:nvSpPr>
        <p:spPr/>
        <p:txBody>
          <a:bodyPr rtlCol="0"/>
          <a:lstStyle/>
          <a:p>
            <a:r>
              <a:rPr lang="en-US" dirty="0"/>
              <a:t>Objetivo General </a:t>
            </a:r>
            <a:endParaRPr lang="es-ES" dirty="0"/>
          </a:p>
        </p:txBody>
      </p:sp>
      <p:sp>
        <p:nvSpPr>
          <p:cNvPr id="5" name="Marcador de contenido 4">
            <a:extLst>
              <a:ext uri="{FF2B5EF4-FFF2-40B4-BE49-F238E27FC236}">
                <a16:creationId xmlns:a16="http://schemas.microsoft.com/office/drawing/2014/main" id="{FDF153A6-0E4B-417F-85BB-FD8402B100BD}"/>
              </a:ext>
            </a:extLst>
          </p:cNvPr>
          <p:cNvSpPr>
            <a:spLocks noGrp="1"/>
          </p:cNvSpPr>
          <p:nvPr>
            <p:ph sz="half" idx="2"/>
          </p:nvPr>
        </p:nvSpPr>
        <p:spPr/>
        <p:txBody>
          <a:bodyPr rtlCol="0">
            <a:normAutofit/>
          </a:bodyPr>
          <a:lstStyle/>
          <a:p>
            <a:r>
              <a:rPr lang="es-ES" sz="1800" dirty="0"/>
              <a:t>El objetivo del juego es evitar que los bloques se acumulen en la parte superior de la pantalla durante el mayor tiempo posible. </a:t>
            </a:r>
          </a:p>
          <a:p>
            <a:r>
              <a:rPr lang="es-ES" sz="1800" dirty="0"/>
              <a:t>  Completar el nivel </a:t>
            </a:r>
          </a:p>
        </p:txBody>
      </p:sp>
      <p:pic>
        <p:nvPicPr>
          <p:cNvPr id="9" name="Marcador de posición de imagen 8" descr="Dos edificios" title="Dos edificios">
            <a:extLst>
              <a:ext uri="{FF2B5EF4-FFF2-40B4-BE49-F238E27FC236}">
                <a16:creationId xmlns:a16="http://schemas.microsoft.com/office/drawing/2014/main" id="{422CBBF4-EF67-4184-9603-EC435F55D084}"/>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Marcador de texto 5">
            <a:extLst>
              <a:ext uri="{FF2B5EF4-FFF2-40B4-BE49-F238E27FC236}">
                <a16:creationId xmlns:a16="http://schemas.microsoft.com/office/drawing/2014/main" id="{89C32B2A-F443-47DA-A5C9-E0CCEC6C2F29}"/>
              </a:ext>
            </a:extLst>
          </p:cNvPr>
          <p:cNvSpPr>
            <a:spLocks noGrp="1"/>
          </p:cNvSpPr>
          <p:nvPr>
            <p:ph type="body" idx="13"/>
          </p:nvPr>
        </p:nvSpPr>
        <p:spPr/>
        <p:txBody>
          <a:bodyPr rtlCol="0"/>
          <a:lstStyle/>
          <a:p>
            <a:r>
              <a:rPr lang="en-US" dirty="0"/>
              <a:t>Objetivos </a:t>
            </a:r>
            <a:r>
              <a:rPr lang="en-US" dirty="0" smtClean="0"/>
              <a:t>Específicos </a:t>
            </a:r>
            <a:endParaRPr lang="es-ES" dirty="0"/>
          </a:p>
        </p:txBody>
      </p:sp>
      <p:sp>
        <p:nvSpPr>
          <p:cNvPr id="7" name="Marcador de contenido 6">
            <a:extLst>
              <a:ext uri="{FF2B5EF4-FFF2-40B4-BE49-F238E27FC236}">
                <a16:creationId xmlns:a16="http://schemas.microsoft.com/office/drawing/2014/main" id="{53DDF559-AB16-43D3-96DE-5FD6A71C1A24}"/>
              </a:ext>
            </a:extLst>
          </p:cNvPr>
          <p:cNvSpPr>
            <a:spLocks noGrp="1"/>
          </p:cNvSpPr>
          <p:nvPr>
            <p:ph sz="half" idx="14"/>
          </p:nvPr>
        </p:nvSpPr>
        <p:spPr/>
        <p:txBody>
          <a:bodyPr rtlCol="0"/>
          <a:lstStyle/>
          <a:p>
            <a:r>
              <a:rPr lang="es-MX" dirty="0"/>
              <a:t>Obtener las bonificaciones </a:t>
            </a:r>
            <a:endParaRPr lang="en-US" dirty="0"/>
          </a:p>
          <a:p>
            <a:r>
              <a:rPr lang="es-MX" dirty="0"/>
              <a:t> Hacer </a:t>
            </a:r>
            <a:r>
              <a:rPr lang="es-MX" dirty="0" smtClean="0"/>
              <a:t>mayor puntuación </a:t>
            </a:r>
            <a:endParaRPr lang="en-US" dirty="0"/>
          </a:p>
          <a:p>
            <a:r>
              <a:rPr lang="es-MX" dirty="0"/>
              <a:t> Apile creativamente los bloques  </a:t>
            </a:r>
            <a:endParaRPr lang="en-US" dirty="0"/>
          </a:p>
          <a:p>
            <a:r>
              <a:rPr lang="es-MX" dirty="0"/>
              <a:t> Elimine tantas líneas como sea posible con cada pieza que coloque  </a:t>
            </a:r>
            <a:endParaRPr lang="en-US" dirty="0"/>
          </a:p>
        </p:txBody>
      </p:sp>
      <p:sp>
        <p:nvSpPr>
          <p:cNvPr id="2" name="Marcador de pie de página 1">
            <a:extLst>
              <a:ext uri="{FF2B5EF4-FFF2-40B4-BE49-F238E27FC236}">
                <a16:creationId xmlns:a16="http://schemas.microsoft.com/office/drawing/2014/main" id="{5483E2DD-4F96-4CE8-A9FE-FD5DF44C4CAC}"/>
              </a:ext>
            </a:extLst>
          </p:cNvPr>
          <p:cNvSpPr>
            <a:spLocks noGrp="1"/>
          </p:cNvSpPr>
          <p:nvPr>
            <p:ph type="ftr" sz="quarter" idx="16"/>
          </p:nvPr>
        </p:nvSpPr>
        <p:spPr/>
        <p:txBody>
          <a:bodyPr rtlCol="0"/>
          <a:lstStyle/>
          <a:p>
            <a:pPr rtl="0"/>
            <a:r>
              <a:rPr lang="es-ES" dirty="0" smtClean="0"/>
              <a:t>objetivos</a:t>
            </a:r>
            <a:endParaRPr lang="es-ES" dirty="0"/>
          </a:p>
        </p:txBody>
      </p:sp>
      <p:sp>
        <p:nvSpPr>
          <p:cNvPr id="16" name="Marcador de número de diapositiva 15">
            <a:extLst>
              <a:ext uri="{FF2B5EF4-FFF2-40B4-BE49-F238E27FC236}">
                <a16:creationId xmlns:a16="http://schemas.microsoft.com/office/drawing/2014/main" id="{7EF05482-0999-42B8-A27E-59AAA26FB58E}"/>
              </a:ext>
            </a:extLst>
          </p:cNvPr>
          <p:cNvSpPr>
            <a:spLocks noGrp="1"/>
          </p:cNvSpPr>
          <p:nvPr>
            <p:ph type="sldNum" sz="quarter" idx="17"/>
          </p:nvPr>
        </p:nvSpPr>
        <p:spPr/>
        <p:txBody>
          <a:bodyPr rtlCol="0"/>
          <a:lstStyle/>
          <a:p>
            <a:pPr rtl="0"/>
            <a:fld id="{8C2E478F-E849-4A8C-AF1F-CBCC78A7CBFA}" type="slidenum">
              <a:rPr lang="es-ES" smtClean="0"/>
              <a:pPr/>
              <a:t>6</a:t>
            </a:fld>
            <a:endParaRPr lang="es-ES"/>
          </a:p>
        </p:txBody>
      </p:sp>
      <p:sp>
        <p:nvSpPr>
          <p:cNvPr id="15" name="Título 14">
            <a:extLst>
              <a:ext uri="{FF2B5EF4-FFF2-40B4-BE49-F238E27FC236}">
                <a16:creationId xmlns:a16="http://schemas.microsoft.com/office/drawing/2014/main" id="{A9B3BD41-12E6-4E88-8CE4-3A496CEA28A3}"/>
              </a:ext>
            </a:extLst>
          </p:cNvPr>
          <p:cNvSpPr>
            <a:spLocks noGrp="1"/>
          </p:cNvSpPr>
          <p:nvPr>
            <p:ph type="title"/>
          </p:nvPr>
        </p:nvSpPr>
        <p:spPr>
          <a:xfrm>
            <a:off x="4038599" y="275773"/>
            <a:ext cx="3834596" cy="1124404"/>
          </a:xfrm>
        </p:spPr>
        <p:txBody>
          <a:bodyPr rtlCol="0"/>
          <a:lstStyle/>
          <a:p>
            <a:pPr rtl="0"/>
            <a:r>
              <a:rPr lang="es-ES" dirty="0" smtClean="0"/>
              <a:t>objetivos</a:t>
            </a:r>
            <a:endParaRPr lang="es-ES" dirty="0"/>
          </a:p>
        </p:txBody>
      </p:sp>
    </p:spTree>
    <p:extLst>
      <p:ext uri="{BB962C8B-B14F-4D97-AF65-F5344CB8AC3E}">
        <p14:creationId xmlns:p14="http://schemas.microsoft.com/office/powerpoint/2010/main" val="3174381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9ADB54-3897-4872-B9B3-1888BB60FDFF}"/>
              </a:ext>
            </a:extLst>
          </p:cNvPr>
          <p:cNvSpPr>
            <a:spLocks noGrp="1"/>
          </p:cNvSpPr>
          <p:nvPr>
            <p:ph type="title"/>
          </p:nvPr>
        </p:nvSpPr>
        <p:spPr>
          <a:xfrm>
            <a:off x="854661" y="480437"/>
            <a:ext cx="4226024" cy="573989"/>
          </a:xfrm>
        </p:spPr>
        <p:txBody>
          <a:bodyPr rtlCol="0"/>
          <a:lstStyle/>
          <a:p>
            <a:r>
              <a:rPr lang="en-US" dirty="0"/>
              <a:t>Prototipos</a:t>
            </a:r>
            <a:endParaRPr lang="es-ES" noProof="1"/>
          </a:p>
        </p:txBody>
      </p:sp>
      <p:sp>
        <p:nvSpPr>
          <p:cNvPr id="3" name="Marcador de contenido 2">
            <a:extLst>
              <a:ext uri="{FF2B5EF4-FFF2-40B4-BE49-F238E27FC236}">
                <a16:creationId xmlns:a16="http://schemas.microsoft.com/office/drawing/2014/main" id="{A999491B-46DB-4307-8E1A-E1066E4FBAEB}"/>
              </a:ext>
            </a:extLst>
          </p:cNvPr>
          <p:cNvSpPr>
            <a:spLocks noGrp="1"/>
          </p:cNvSpPr>
          <p:nvPr>
            <p:ph idx="1"/>
          </p:nvPr>
        </p:nvSpPr>
        <p:spPr>
          <a:xfrm>
            <a:off x="599167" y="1183342"/>
            <a:ext cx="4481518" cy="5064142"/>
          </a:xfrm>
        </p:spPr>
        <p:txBody>
          <a:bodyPr rtlCol="0">
            <a:normAutofit fontScale="25000" lnSpcReduction="20000"/>
          </a:bodyPr>
          <a:lstStyle/>
          <a:p>
            <a:pPr marL="0" indent="0">
              <a:buNone/>
            </a:pPr>
            <a:r>
              <a:rPr lang="es-ES" sz="7200" noProof="1" smtClean="0"/>
              <a:t>Los </a:t>
            </a:r>
            <a:r>
              <a:rPr lang="es-ES" sz="7200" noProof="1"/>
              <a:t>primeros prototipos a realizar serán de tipo Lo-Fi (prototipos de baja fidelidad). Luego de ir avanzando con el diseño, comenzaremos a realizar los prototipos de tipo Hi-Fi (prototipos de alta fidelidad).  </a:t>
            </a:r>
          </a:p>
          <a:p>
            <a:pPr marL="0" indent="0">
              <a:buNone/>
            </a:pPr>
            <a:r>
              <a:rPr lang="es-ES" sz="7200" noProof="1"/>
              <a:t>Lo-Fi  </a:t>
            </a:r>
          </a:p>
          <a:p>
            <a:pPr>
              <a:buFont typeface="Wingdings" panose="05000000000000000000" pitchFamily="2" charset="2"/>
              <a:buChar char="v"/>
            </a:pPr>
            <a:r>
              <a:rPr lang="es-ES" sz="7200" noProof="1"/>
              <a:t>  Primer prototipo con los primeros niveles y que se pueda mover la figura pero sin disposición de cambiar la estructura.  </a:t>
            </a:r>
          </a:p>
          <a:p>
            <a:pPr>
              <a:buFont typeface="Wingdings" panose="05000000000000000000" pitchFamily="2" charset="2"/>
              <a:buChar char="v"/>
            </a:pPr>
            <a:r>
              <a:rPr lang="es-ES" sz="7200" noProof="1"/>
              <a:t> Segundo prototipo con la figura capaz de cambiar su forma.  </a:t>
            </a:r>
          </a:p>
          <a:p>
            <a:pPr>
              <a:buFont typeface="Wingdings" panose="05000000000000000000" pitchFamily="2" charset="2"/>
              <a:buChar char="v"/>
            </a:pPr>
            <a:r>
              <a:rPr lang="es-ES" sz="7200" noProof="1"/>
              <a:t> Tercer prototipo con control del tiempo de la caída de las figuras.  </a:t>
            </a:r>
          </a:p>
          <a:p>
            <a:pPr marL="0" indent="0" rtl="0">
              <a:buNone/>
            </a:pPr>
            <a:endParaRPr lang="es-ES" noProof="1"/>
          </a:p>
        </p:txBody>
      </p:sp>
      <p:sp>
        <p:nvSpPr>
          <p:cNvPr id="12" name="Marcador de número de diapositiva 11">
            <a:extLst>
              <a:ext uri="{FF2B5EF4-FFF2-40B4-BE49-F238E27FC236}">
                <a16:creationId xmlns:a16="http://schemas.microsoft.com/office/drawing/2014/main" id="{A40D7403-0D24-42D0-9DE5-23601D8FBC17}"/>
              </a:ext>
            </a:extLst>
          </p:cNvPr>
          <p:cNvSpPr>
            <a:spLocks noGrp="1"/>
          </p:cNvSpPr>
          <p:nvPr>
            <p:ph type="sldNum" sz="quarter" idx="18"/>
          </p:nvPr>
        </p:nvSpPr>
        <p:spPr/>
        <p:txBody>
          <a:bodyPr rtlCol="0"/>
          <a:lstStyle/>
          <a:p>
            <a:pPr rtl="0"/>
            <a:fld id="{8C2E478F-E849-4A8C-AF1F-CBCC78A7CBFA}" type="slidenum">
              <a:rPr lang="es-ES" noProof="1" dirty="0" smtClean="0"/>
              <a:pPr/>
              <a:t>7</a:t>
            </a:fld>
            <a:endParaRPr lang="es-ES" noProof="1"/>
          </a:p>
        </p:txBody>
      </p:sp>
      <p:sp>
        <p:nvSpPr>
          <p:cNvPr id="21" name="Rectángulo 20"/>
          <p:cNvSpPr/>
          <p:nvPr/>
        </p:nvSpPr>
        <p:spPr>
          <a:xfrm>
            <a:off x="6032776" y="2945359"/>
            <a:ext cx="6096000" cy="2031325"/>
          </a:xfrm>
          <a:prstGeom prst="rect">
            <a:avLst/>
          </a:prstGeom>
        </p:spPr>
        <p:txBody>
          <a:bodyPr>
            <a:spAutoFit/>
          </a:bodyPr>
          <a:lstStyle/>
          <a:p>
            <a:r>
              <a:rPr lang="es-ES" dirty="0">
                <a:solidFill>
                  <a:schemeClr val="bg1"/>
                </a:solidFill>
              </a:rPr>
              <a:t>Hi-Fi  </a:t>
            </a:r>
            <a:endParaRPr lang="es-ES" dirty="0" smtClean="0">
              <a:solidFill>
                <a:schemeClr val="bg1"/>
              </a:solidFill>
            </a:endParaRPr>
          </a:p>
          <a:p>
            <a:pPr marL="285750" indent="-285750">
              <a:buFont typeface="Wingdings" panose="05000000000000000000" pitchFamily="2" charset="2"/>
              <a:buChar char="v"/>
            </a:pPr>
            <a:r>
              <a:rPr lang="es-ES" dirty="0" smtClean="0">
                <a:solidFill>
                  <a:schemeClr val="bg1"/>
                </a:solidFill>
              </a:rPr>
              <a:t> </a:t>
            </a:r>
            <a:r>
              <a:rPr lang="es-ES" dirty="0">
                <a:solidFill>
                  <a:schemeClr val="bg1"/>
                </a:solidFill>
              </a:rPr>
              <a:t>Primer prototipo con un nivel dinámico, un menú principal y el general </a:t>
            </a:r>
            <a:endParaRPr lang="es-ES" dirty="0" smtClean="0">
              <a:solidFill>
                <a:schemeClr val="bg1"/>
              </a:solidFill>
            </a:endParaRPr>
          </a:p>
          <a:p>
            <a:endParaRPr lang="es-ES" dirty="0">
              <a:solidFill>
                <a:schemeClr val="bg1"/>
              </a:solidFill>
            </a:endParaRPr>
          </a:p>
          <a:p>
            <a:pPr marL="285750" indent="-285750">
              <a:buFont typeface="Wingdings" panose="05000000000000000000" pitchFamily="2" charset="2"/>
              <a:buChar char="v"/>
            </a:pPr>
            <a:r>
              <a:rPr lang="es-ES" dirty="0">
                <a:solidFill>
                  <a:schemeClr val="bg1"/>
                </a:solidFill>
              </a:rPr>
              <a:t> Segundo prototipo con indicadores, control de los cambios de estructura, altura u profundidad ocupada y control de los sonidos del juego. </a:t>
            </a:r>
          </a:p>
        </p:txBody>
      </p:sp>
    </p:spTree>
    <p:extLst>
      <p:ext uri="{BB962C8B-B14F-4D97-AF65-F5344CB8AC3E}">
        <p14:creationId xmlns:p14="http://schemas.microsoft.com/office/powerpoint/2010/main" val="1507751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3" y="1042840"/>
            <a:ext cx="5138057" cy="979308"/>
          </a:xfrm>
        </p:spPr>
        <p:txBody>
          <a:bodyPr rtlCol="0"/>
          <a:lstStyle/>
          <a:p>
            <a:r>
              <a:rPr lang="en-US" dirty="0"/>
              <a:t>Perfiles de Usuarios</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53820"/>
            <a:ext cx="5138057" cy="3396749"/>
          </a:xfrm>
        </p:spPr>
        <p:txBody>
          <a:bodyPr rtlCol="0">
            <a:normAutofit/>
          </a:bodyPr>
          <a:lstStyle/>
          <a:p>
            <a:r>
              <a:rPr lang="es-ES" dirty="0"/>
              <a:t>Los públicos objetivos del videojuego son:  </a:t>
            </a:r>
          </a:p>
          <a:p>
            <a:pPr marL="285750" indent="-285750">
              <a:buFont typeface="Wingdings" panose="05000000000000000000" pitchFamily="2" charset="2"/>
              <a:buChar char="v"/>
            </a:pPr>
            <a:r>
              <a:rPr lang="es-ES" dirty="0"/>
              <a:t> Para todo </a:t>
            </a:r>
            <a:r>
              <a:rPr lang="es-ES"/>
              <a:t>público </a:t>
            </a:r>
            <a:r>
              <a:rPr lang="es-ES" smtClean="0"/>
              <a:t>realmente.   </a:t>
            </a:r>
            <a:r>
              <a:rPr lang="es-ES" dirty="0"/>
              <a:t>Personas apasionadas a los juegos de tipo Árcade y Estrategia.  </a:t>
            </a:r>
          </a:p>
          <a:p>
            <a:pPr marL="285750" indent="-285750">
              <a:buFont typeface="Wingdings" panose="05000000000000000000" pitchFamily="2" charset="2"/>
              <a:buChar char="v"/>
            </a:pPr>
            <a:r>
              <a:rPr lang="es-ES" dirty="0"/>
              <a:t> Personas que por lo menos tengan acceso a computadoras para jugarlo. </a:t>
            </a:r>
          </a:p>
          <a:p>
            <a:pPr marL="285750" indent="-285750">
              <a:buFont typeface="Wingdings" panose="05000000000000000000" pitchFamily="2" charset="2"/>
              <a:buChar char="v"/>
            </a:pPr>
            <a:r>
              <a:rPr lang="es-ES" dirty="0"/>
              <a:t> Persona que pueden manejar básicamente una PC, sea por recordar los botones y ya. </a:t>
            </a:r>
          </a:p>
          <a:p>
            <a:endParaRPr lang="en-US" dirty="0"/>
          </a:p>
          <a:p>
            <a:pPr rtl="0"/>
            <a:endParaRPr lang="es-ES" dirty="0"/>
          </a:p>
        </p:txBody>
      </p:sp>
      <p:pic>
        <p:nvPicPr>
          <p:cNvPr id="5" name="Marcador de posición de imagen 4" descr="Dos edificios" title="Dos edificios">
            <a:extLst>
              <a:ext uri="{FF2B5EF4-FFF2-40B4-BE49-F238E27FC236}">
                <a16:creationId xmlns:a16="http://schemas.microsoft.com/office/drawing/2014/main" id="{9EF82849-1FFF-4EE2-B6A4-C19B8A083067}"/>
              </a:ext>
            </a:extLst>
          </p:cNvPr>
          <p:cNvPicPr>
            <a:picLocks noGrp="1" noChangeAspect="1"/>
          </p:cNvPicPr>
          <p:nvPr>
            <p:ph type="pic" idx="1"/>
          </p:nvPr>
        </p:nvPicPr>
        <p:blipFill>
          <a:blip r:embed="rId3">
            <a:extLst>
              <a:ext uri="{BEBA8EAE-BF5A-486C-A8C5-ECC9F3942E4B}">
                <a14:imgProps xmlns:a14="http://schemas.microsoft.com/office/drawing/2010/main">
                  <a14:imgLayer r:embed="rId4">
                    <a14:imgEffect>
                      <a14:brightnessContrast bright="-29000" contrast="24000"/>
                    </a14:imgEffect>
                  </a14:imgLayer>
                </a14:imgProps>
              </a:ext>
              <a:ext uri="{28A0092B-C50C-407E-A947-70E740481C1C}">
                <a14:useLocalDpi xmlns:a14="http://schemas.microsoft.com/office/drawing/2010/main" val="0"/>
              </a:ext>
            </a:extLst>
          </a:blip>
          <a:srcRect/>
          <a:stretch>
            <a:fillRect/>
          </a:stretch>
        </p:blipFill>
        <p:spPr/>
      </p:pic>
      <p:sp>
        <p:nvSpPr>
          <p:cNvPr id="2" name="Marcador de pie de página 1">
            <a:extLst>
              <a:ext uri="{FF2B5EF4-FFF2-40B4-BE49-F238E27FC236}">
                <a16:creationId xmlns:a16="http://schemas.microsoft.com/office/drawing/2014/main" id="{F17BB2B3-BB1E-4588-97D3-522970C829A4}"/>
              </a:ext>
            </a:extLst>
          </p:cNvPr>
          <p:cNvSpPr>
            <a:spLocks noGrp="1"/>
          </p:cNvSpPr>
          <p:nvPr>
            <p:ph type="ftr" sz="quarter" idx="14"/>
          </p:nvPr>
        </p:nvSpPr>
        <p:spPr/>
        <p:txBody>
          <a:bodyPr rtlCol="0"/>
          <a:lstStyle/>
          <a:p>
            <a:pPr rtl="0"/>
            <a:r>
              <a:rPr lang="es-ES" dirty="0" smtClean="0"/>
              <a:t>Perfiles de usuarios</a:t>
            </a:r>
            <a:endParaRPr lang="es-ES" dirty="0"/>
          </a:p>
        </p:txBody>
      </p:sp>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rtl="0"/>
              <a:t>8</a:t>
            </a:fld>
            <a:endParaRPr lang="es-ES"/>
          </a:p>
        </p:txBody>
      </p:sp>
    </p:spTree>
    <p:extLst>
      <p:ext uri="{BB962C8B-B14F-4D97-AF65-F5344CB8AC3E}">
        <p14:creationId xmlns:p14="http://schemas.microsoft.com/office/powerpoint/2010/main" val="29214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D5445F47-6D74-450C-BC16-998D2021AD78}"/>
              </a:ext>
            </a:extLst>
          </p:cNvPr>
          <p:cNvSpPr>
            <a:spLocks noGrp="1"/>
          </p:cNvSpPr>
          <p:nvPr>
            <p:ph type="title"/>
          </p:nvPr>
        </p:nvSpPr>
        <p:spPr>
          <a:xfrm>
            <a:off x="957943" y="1042840"/>
            <a:ext cx="5138057" cy="979308"/>
          </a:xfrm>
        </p:spPr>
        <p:txBody>
          <a:bodyPr rtlCol="0"/>
          <a:lstStyle/>
          <a:p>
            <a:pPr rtl="0"/>
            <a:r>
              <a:rPr lang="es-ES" dirty="0" smtClean="0"/>
              <a:t>USABILIDAD</a:t>
            </a:r>
            <a:endParaRPr lang="es-ES" dirty="0"/>
          </a:p>
        </p:txBody>
      </p:sp>
      <p:sp>
        <p:nvSpPr>
          <p:cNvPr id="8" name="Marcador de texto 7">
            <a:extLst>
              <a:ext uri="{FF2B5EF4-FFF2-40B4-BE49-F238E27FC236}">
                <a16:creationId xmlns:a16="http://schemas.microsoft.com/office/drawing/2014/main" id="{E79DECD2-B85E-4CB3-BBFB-C64131454B65}"/>
              </a:ext>
            </a:extLst>
          </p:cNvPr>
          <p:cNvSpPr>
            <a:spLocks noGrp="1"/>
          </p:cNvSpPr>
          <p:nvPr>
            <p:ph type="body" sz="half" idx="2"/>
          </p:nvPr>
        </p:nvSpPr>
        <p:spPr>
          <a:xfrm>
            <a:off x="957943" y="2153820"/>
            <a:ext cx="5138057" cy="3396749"/>
          </a:xfrm>
        </p:spPr>
        <p:txBody>
          <a:bodyPr rtlCol="0">
            <a:normAutofit lnSpcReduction="10000"/>
          </a:bodyPr>
          <a:lstStyle/>
          <a:p>
            <a:r>
              <a:rPr lang="es-ES" dirty="0"/>
              <a:t>El juego en si posee una pantalla principal de inicio, y tras la escena por la cual está todo lo necesario para jugar  y una pantalla final en donde se indica si el jugador perdió u otros Updates por su resultado. </a:t>
            </a:r>
          </a:p>
          <a:p>
            <a:r>
              <a:rPr lang="es-ES" dirty="0"/>
              <a:t> La pantalla de inicio contiene un botón para iniciar el juego y es muy sencillo, de forma que el jugador puede empezar sin esperar un tiempo ni encontrar problema al momento que él desea iniciar el partidazo y también un botón de </a:t>
            </a:r>
            <a:r>
              <a:rPr lang="es-ES" dirty="0" err="1"/>
              <a:t>Exit</a:t>
            </a:r>
            <a:r>
              <a:rPr lang="es-ES" dirty="0"/>
              <a:t>(Salir) en caso de que el usuario quiere salir del </a:t>
            </a:r>
            <a:r>
              <a:rPr lang="es-ES" dirty="0" smtClean="0"/>
              <a:t>juego.</a:t>
            </a:r>
            <a:endParaRPr lang="en-US" dirty="0"/>
          </a:p>
          <a:p>
            <a:pPr rtl="0"/>
            <a:endParaRPr lang="es-ES" dirty="0"/>
          </a:p>
        </p:txBody>
      </p:sp>
      <p:sp>
        <p:nvSpPr>
          <p:cNvPr id="10" name="Rectángulo: Una sola esquina cortada 9" descr="Cuadro de énfasis de pie de página">
            <a:extLst>
              <a:ext uri="{FF2B5EF4-FFF2-40B4-BE49-F238E27FC236}">
                <a16:creationId xmlns:a16="http://schemas.microsoft.com/office/drawing/2014/main" id="{CDA9F8EC-2836-4D7A-8BB2-6D1C849515C1}"/>
              </a:ext>
            </a:extLst>
          </p:cNvPr>
          <p:cNvSpPr/>
          <p:nvPr/>
        </p:nvSpPr>
        <p:spPr>
          <a:xfrm flipH="1">
            <a:off x="11549269" y="6356350"/>
            <a:ext cx="642731" cy="501650"/>
          </a:xfrm>
          <a:prstGeom prst="snip1Rect">
            <a:avLst/>
          </a:prstGeom>
          <a:gradFill>
            <a:gsLst>
              <a:gs pos="0">
                <a:srgbClr val="038B30">
                  <a:alpha val="70000"/>
                </a:srgbClr>
              </a:gs>
              <a:gs pos="50000">
                <a:srgbClr val="05EE55">
                  <a:alpha val="70000"/>
                </a:srgbClr>
              </a:gs>
              <a:gs pos="100000">
                <a:srgbClr val="C0F4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solidFill>
                <a:schemeClr val="bg1"/>
              </a:solidFill>
            </a:endParaRPr>
          </a:p>
        </p:txBody>
      </p:sp>
      <p:sp>
        <p:nvSpPr>
          <p:cNvPr id="3" name="Marcador de número de diapositiva 2">
            <a:extLst>
              <a:ext uri="{FF2B5EF4-FFF2-40B4-BE49-F238E27FC236}">
                <a16:creationId xmlns:a16="http://schemas.microsoft.com/office/drawing/2014/main" id="{C25E833F-FD8B-46E5-BD16-A82D3EDA8554}"/>
              </a:ext>
            </a:extLst>
          </p:cNvPr>
          <p:cNvSpPr>
            <a:spLocks noGrp="1"/>
          </p:cNvSpPr>
          <p:nvPr>
            <p:ph type="sldNum" sz="quarter" idx="15"/>
          </p:nvPr>
        </p:nvSpPr>
        <p:spPr/>
        <p:txBody>
          <a:bodyPr rtlCol="0"/>
          <a:lstStyle/>
          <a:p>
            <a:pPr rtl="0"/>
            <a:fld id="{8C2E478F-E849-4A8C-AF1F-CBCC78A7CBFA}" type="slidenum">
              <a:rPr lang="es-ES" smtClean="0"/>
              <a:pPr rtl="0"/>
              <a:t>9</a:t>
            </a:fld>
            <a:endParaRPr lang="es-ES"/>
          </a:p>
        </p:txBody>
      </p:sp>
      <p:grpSp>
        <p:nvGrpSpPr>
          <p:cNvPr id="9" name="Group 16424"/>
          <p:cNvGrpSpPr/>
          <p:nvPr/>
        </p:nvGrpSpPr>
        <p:grpSpPr>
          <a:xfrm>
            <a:off x="7132074" y="3651304"/>
            <a:ext cx="4942205" cy="1456410"/>
            <a:chOff x="0" y="0"/>
            <a:chExt cx="4942205" cy="1456710"/>
          </a:xfrm>
        </p:grpSpPr>
        <p:sp>
          <p:nvSpPr>
            <p:cNvPr id="11" name="Rectangle 588"/>
            <p:cNvSpPr/>
            <p:nvPr/>
          </p:nvSpPr>
          <p:spPr>
            <a:xfrm>
              <a:off x="1200277" y="1194185"/>
              <a:ext cx="59287" cy="262525"/>
            </a:xfrm>
            <a:prstGeom prst="rect">
              <a:avLst/>
            </a:prstGeom>
            <a:ln>
              <a:noFill/>
            </a:ln>
          </p:spPr>
          <p:txBody>
            <a:bodyPr vert="horz" lIns="0" tIns="0" rIns="0" bIns="0" rtlCol="0">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12" name="Rectangle 589"/>
            <p:cNvSpPr/>
            <p:nvPr/>
          </p:nvSpPr>
          <p:spPr>
            <a:xfrm>
              <a:off x="2405761" y="1194185"/>
              <a:ext cx="59288" cy="262525"/>
            </a:xfrm>
            <a:prstGeom prst="rect">
              <a:avLst/>
            </a:prstGeom>
            <a:ln>
              <a:noFill/>
            </a:ln>
          </p:spPr>
          <p:txBody>
            <a:bodyPr vert="horz" lIns="0" tIns="0" rIns="0" bIns="0" rtlCol="0">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sp>
          <p:nvSpPr>
            <p:cNvPr id="13" name="Rectangle 590"/>
            <p:cNvSpPr/>
            <p:nvPr/>
          </p:nvSpPr>
          <p:spPr>
            <a:xfrm>
              <a:off x="3905631" y="1194185"/>
              <a:ext cx="59288" cy="262525"/>
            </a:xfrm>
            <a:prstGeom prst="rect">
              <a:avLst/>
            </a:prstGeom>
            <a:ln>
              <a:noFill/>
            </a:ln>
          </p:spPr>
          <p:txBody>
            <a:bodyPr vert="horz" lIns="0" tIns="0" rIns="0" bIns="0" rtlCol="0">
              <a:noAutofit/>
            </a:bodyPr>
            <a:lstStyle/>
            <a:p>
              <a:pPr>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p>
          </p:txBody>
        </p:sp>
        <p:pic>
          <p:nvPicPr>
            <p:cNvPr id="14" name="Picture 617"/>
            <p:cNvPicPr/>
            <p:nvPr/>
          </p:nvPicPr>
          <p:blipFill>
            <a:blip r:embed="rId3"/>
            <a:stretch>
              <a:fillRect/>
            </a:stretch>
          </p:blipFill>
          <p:spPr>
            <a:xfrm>
              <a:off x="0" y="400050"/>
              <a:ext cx="1199350" cy="951865"/>
            </a:xfrm>
            <a:prstGeom prst="rect">
              <a:avLst/>
            </a:prstGeom>
          </p:spPr>
        </p:pic>
        <p:pic>
          <p:nvPicPr>
            <p:cNvPr id="15" name="Picture 619"/>
            <p:cNvPicPr/>
            <p:nvPr/>
          </p:nvPicPr>
          <p:blipFill>
            <a:blip r:embed="rId4"/>
            <a:stretch>
              <a:fillRect/>
            </a:stretch>
          </p:blipFill>
          <p:spPr>
            <a:xfrm>
              <a:off x="1244600" y="105334"/>
              <a:ext cx="1161415" cy="1247089"/>
            </a:xfrm>
            <a:prstGeom prst="rect">
              <a:avLst/>
            </a:prstGeom>
          </p:spPr>
        </p:pic>
        <p:pic>
          <p:nvPicPr>
            <p:cNvPr id="16" name="Picture 621"/>
            <p:cNvPicPr/>
            <p:nvPr/>
          </p:nvPicPr>
          <p:blipFill>
            <a:blip r:embed="rId5"/>
            <a:stretch>
              <a:fillRect/>
            </a:stretch>
          </p:blipFill>
          <p:spPr>
            <a:xfrm>
              <a:off x="2451100" y="238760"/>
              <a:ext cx="1456436" cy="1113790"/>
            </a:xfrm>
            <a:prstGeom prst="rect">
              <a:avLst/>
            </a:prstGeom>
          </p:spPr>
        </p:pic>
        <p:pic>
          <p:nvPicPr>
            <p:cNvPr id="17" name="Picture 623"/>
            <p:cNvPicPr/>
            <p:nvPr/>
          </p:nvPicPr>
          <p:blipFill>
            <a:blip r:embed="rId6"/>
            <a:stretch>
              <a:fillRect/>
            </a:stretch>
          </p:blipFill>
          <p:spPr>
            <a:xfrm>
              <a:off x="3952240" y="0"/>
              <a:ext cx="989965" cy="1351661"/>
            </a:xfrm>
            <a:prstGeom prst="rect">
              <a:avLst/>
            </a:prstGeom>
          </p:spPr>
        </p:pic>
      </p:grpSp>
      <p:sp>
        <p:nvSpPr>
          <p:cNvPr id="6" name="Rectángulo 5"/>
          <p:cNvSpPr/>
          <p:nvPr/>
        </p:nvSpPr>
        <p:spPr>
          <a:xfrm>
            <a:off x="6721359" y="2407972"/>
            <a:ext cx="6064481" cy="377667"/>
          </a:xfrm>
          <a:prstGeom prst="rect">
            <a:avLst/>
          </a:prstGeom>
        </p:spPr>
        <p:txBody>
          <a:bodyPr wrap="none">
            <a:spAutoFit/>
          </a:bodyPr>
          <a:lstStyle/>
          <a:p>
            <a:pPr marL="454025" marR="650875" indent="-6350" algn="just">
              <a:lnSpc>
                <a:spcPct val="103000"/>
              </a:lnSpc>
              <a:spcAft>
                <a:spcPts val="65"/>
              </a:spcAft>
            </a:pPr>
            <a:r>
              <a:rPr lang="es-MX" dirty="0">
                <a:solidFill>
                  <a:schemeClr val="bg1"/>
                </a:solidFill>
                <a:latin typeface="Times New Roman" panose="02020603050405020304" pitchFamily="18" charset="0"/>
                <a:ea typeface="Times New Roman" panose="02020603050405020304" pitchFamily="18" charset="0"/>
              </a:rPr>
              <a:t>Ejemplo de la estrategia de </a:t>
            </a:r>
            <a:r>
              <a:rPr lang="es-MX" b="1" dirty="0">
                <a:solidFill>
                  <a:schemeClr val="bg1"/>
                </a:solidFill>
                <a:latin typeface="Times New Roman" panose="02020603050405020304" pitchFamily="18" charset="0"/>
                <a:ea typeface="Times New Roman" panose="02020603050405020304" pitchFamily="18" charset="0"/>
              </a:rPr>
              <a:t>cambio de estructura</a:t>
            </a:r>
            <a:r>
              <a:rPr lang="es-MX" dirty="0">
                <a:solidFill>
                  <a:schemeClr val="bg1"/>
                </a:solidFill>
                <a:latin typeface="Times New Roman" panose="02020603050405020304" pitchFamily="18" charset="0"/>
                <a:ea typeface="Times New Roman" panose="02020603050405020304" pitchFamily="18" charset="0"/>
              </a:rPr>
              <a:t>: </a:t>
            </a:r>
            <a:endParaRPr lang="en-US" sz="1400" dirty="0">
              <a:solidFill>
                <a:schemeClr val="bg1"/>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15512761"/>
      </p:ext>
    </p:extLst>
  </p:cSld>
  <p:clrMapOvr>
    <a:masterClrMapping/>
  </p:clrMapOvr>
</p:sld>
</file>

<file path=ppt/theme/theme1.xml><?xml version="1.0" encoding="utf-8"?>
<a:theme xmlns:a="http://schemas.openxmlformats.org/drawingml/2006/main" name="Tema de Office">
  <a:themeElements>
    <a:clrScheme name="Custom 8">
      <a:dk1>
        <a:sysClr val="windowText" lastClr="000000"/>
      </a:dk1>
      <a:lt1>
        <a:sysClr val="window" lastClr="FFFFFF"/>
      </a:lt1>
      <a:dk2>
        <a:srgbClr val="44546A"/>
      </a:dk2>
      <a:lt2>
        <a:srgbClr val="E7E6E6"/>
      </a:lt2>
      <a:accent1>
        <a:srgbClr val="C0F400"/>
      </a:accent1>
      <a:accent2>
        <a:srgbClr val="05D74D"/>
      </a:accent2>
      <a:accent3>
        <a:srgbClr val="2F3342"/>
      </a:accent3>
      <a:accent4>
        <a:srgbClr val="038B30"/>
      </a:accent4>
      <a:accent5>
        <a:srgbClr val="05EE55"/>
      </a:accent5>
      <a:accent6>
        <a:srgbClr val="70AD47"/>
      </a:accent6>
      <a:hlink>
        <a:srgbClr val="05D74D"/>
      </a:hlink>
      <a:folHlink>
        <a:srgbClr val="C0F400"/>
      </a:folHlink>
    </a:clrScheme>
    <a:fontScheme name="Custom 5">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6854106_TF34357351" id="{4DBF75E2-F17F-476E-9EF2-1ECC073AF355}" vid="{73925999-48B9-456E-B495-77C5200E6BD5}"/>
    </a:ext>
  </a:extLst>
</a:theme>
</file>

<file path=ppt/theme/theme2.xml><?xml version="1.0" encoding="utf-8"?>
<a:theme xmlns:a="http://schemas.openxmlformats.org/drawingml/2006/main" name="Tema de la oficin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65F1FAD-176C-4A03-BD9A-1520119CFB52}">
  <ds:schemaRefs>
    <ds:schemaRef ds:uri="http://schemas.microsoft.com/sharepoint/v3/contenttype/forms"/>
  </ds:schemaRefs>
</ds:datastoreItem>
</file>

<file path=customXml/itemProps2.xml><?xml version="1.0" encoding="utf-8"?>
<ds:datastoreItem xmlns:ds="http://schemas.openxmlformats.org/officeDocument/2006/customXml" ds:itemID="{12361ED8-85A0-453F-805C-6D9AF4A72B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3B18BB-C24E-408B-9A12-8848DDD7A302}">
  <ds:schemaRefs>
    <ds:schemaRef ds:uri="http://purl.org/dc/dcmitype/"/>
    <ds:schemaRef ds:uri="http://www.w3.org/XML/1998/namespace"/>
    <ds:schemaRef ds:uri="http://purl.org/dc/terms/"/>
    <ds:schemaRef ds:uri="http://schemas.microsoft.com/office/2006/documentManagement/types"/>
    <ds:schemaRef ds:uri="http://purl.org/dc/elements/1.1/"/>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Presentación moderna oscura</Template>
  <TotalTime>0</TotalTime>
  <Words>1312</Words>
  <Application>Microsoft Office PowerPoint</Application>
  <PresentationFormat>Panorámica</PresentationFormat>
  <Paragraphs>125</Paragraphs>
  <Slides>18</Slides>
  <Notes>18</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Arial</vt:lpstr>
      <vt:lpstr>Bebas</vt:lpstr>
      <vt:lpstr>Calibri</vt:lpstr>
      <vt:lpstr>Gill Sans</vt:lpstr>
      <vt:lpstr>Times New Roman</vt:lpstr>
      <vt:lpstr>Wingdings</vt:lpstr>
      <vt:lpstr>Tema de Office</vt:lpstr>
      <vt:lpstr>PROGRAMACION DE  VIDEO JUEGOS</vt:lpstr>
      <vt:lpstr>Nombre del videojuego</vt:lpstr>
      <vt:lpstr>Descripción del videojuego</vt:lpstr>
      <vt:lpstr>descripción</vt:lpstr>
      <vt:lpstr>Motivación</vt:lpstr>
      <vt:lpstr>objetivos</vt:lpstr>
      <vt:lpstr>Prototipos</vt:lpstr>
      <vt:lpstr>Perfiles de Usuarios</vt:lpstr>
      <vt:lpstr>USABILIDAD</vt:lpstr>
      <vt:lpstr>Versiones de la Aplicación</vt:lpstr>
      <vt:lpstr>Requisitos de la instalación</vt:lpstr>
      <vt:lpstr>Instrucciones de Uso</vt:lpstr>
      <vt:lpstr>PROYECCION A FUTURO</vt:lpstr>
      <vt:lpstr>PRESUPUESTO</vt:lpstr>
      <vt:lpstr>ANALISIS DE MERCADO</vt:lpstr>
      <vt:lpstr>VIABILIDAD</vt:lpstr>
      <vt:lpstr>Título:</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2022-04-28T21:55:00Z</dcterms:created>
  <dcterms:modified xsi:type="dcterms:W3CDTF">2022-04-29T00:51:02Z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