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Chattaweb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Ahmad bedja-</a:t>
            </a:r>
            <a:r>
              <a:rPr lang="fr-FR" dirty="0" err="1" smtClean="0"/>
              <a:t>boana</a:t>
            </a:r>
            <a:r>
              <a:rPr lang="fr-FR" dirty="0" smtClean="0"/>
              <a:t>						groupe 7</a:t>
            </a:r>
            <a:endParaRPr lang="fr-FR" dirty="0"/>
          </a:p>
          <a:p>
            <a:r>
              <a:rPr lang="fr-FR" dirty="0" smtClean="0"/>
              <a:t>Vu-</a:t>
            </a:r>
            <a:r>
              <a:rPr lang="fr-FR" dirty="0" err="1" smtClean="0"/>
              <a:t>hao</a:t>
            </a:r>
            <a:r>
              <a:rPr lang="fr-FR" dirty="0" smtClean="0"/>
              <a:t> alias </a:t>
            </a:r>
            <a:r>
              <a:rPr lang="fr-FR" dirty="0" err="1" smtClean="0"/>
              <a:t>daniel</a:t>
            </a:r>
            <a:r>
              <a:rPr lang="fr-FR" dirty="0" smtClean="0"/>
              <a:t> </a:t>
            </a:r>
            <a:r>
              <a:rPr lang="fr-FR" dirty="0" err="1" smtClean="0"/>
              <a:t>nguyen</a:t>
            </a:r>
            <a:r>
              <a:rPr lang="fr-FR" dirty="0" smtClean="0"/>
              <a:t>				11 décembre 2014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2476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Messagerie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Connexion/déconnexion de plusieurs clients</a:t>
            </a:r>
          </a:p>
          <a:p>
            <a:r>
              <a:rPr lang="fr-FR" dirty="0" smtClean="0"/>
              <a:t>Serveur local</a:t>
            </a:r>
          </a:p>
          <a:p>
            <a:r>
              <a:rPr lang="fr-FR" dirty="0" smtClean="0"/>
              <a:t>Envoi/réception de message</a:t>
            </a:r>
          </a:p>
          <a:p>
            <a:r>
              <a:rPr lang="fr-FR" dirty="0" smtClean="0"/>
              <a:t>Polling/Long-Polling/Push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6667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Technologies utilisées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Serveur Node.js</a:t>
            </a:r>
          </a:p>
          <a:p>
            <a:pPr lvl="1"/>
            <a:r>
              <a:rPr lang="fr-FR" dirty="0" smtClean="0"/>
              <a:t>Socket.io (Push)</a:t>
            </a:r>
          </a:p>
          <a:p>
            <a:pPr lvl="1"/>
            <a:r>
              <a:rPr lang="fr-FR" dirty="0" smtClean="0"/>
              <a:t>Express</a:t>
            </a:r>
            <a:endParaRPr lang="fr-FR" dirty="0"/>
          </a:p>
          <a:p>
            <a:r>
              <a:rPr lang="fr-FR" dirty="0" smtClean="0"/>
              <a:t>jQuery</a:t>
            </a:r>
          </a:p>
          <a:p>
            <a:r>
              <a:rPr lang="fr-FR" dirty="0" smtClean="0"/>
              <a:t>Ajax (Polling &amp; Long-Polling)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86313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Liste de client stocké dans un tableau</a:t>
            </a:r>
          </a:p>
          <a:p>
            <a:pPr lvl="1"/>
            <a:r>
              <a:rPr lang="fr-FR" dirty="0" smtClean="0"/>
              <a:t>Identifiant = pseudo</a:t>
            </a:r>
          </a:p>
          <a:p>
            <a:pPr lvl="1"/>
            <a:r>
              <a:rPr lang="fr-FR" dirty="0" smtClean="0"/>
              <a:t>Version = Taille du tableau de messages</a:t>
            </a:r>
          </a:p>
          <a:p>
            <a:pPr lvl="1"/>
            <a:r>
              <a:rPr lang="fr-FR" dirty="0" smtClean="0"/>
              <a:t>Mode de communication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0335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Connexion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Mode Push : Socket</a:t>
            </a:r>
          </a:p>
          <a:p>
            <a:r>
              <a:rPr lang="fr-FR" dirty="0" smtClean="0"/>
              <a:t>Mode Polling &amp; Long-Polling : Requête POST vers la route « login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6060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Messages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Structure</a:t>
            </a:r>
          </a:p>
          <a:p>
            <a:pPr lvl="1"/>
            <a:r>
              <a:rPr lang="fr-FR" dirty="0" smtClean="0"/>
              <a:t>Auteur = Identifiant client</a:t>
            </a:r>
          </a:p>
          <a:p>
            <a:pPr lvl="1"/>
            <a:r>
              <a:rPr lang="fr-FR" dirty="0" smtClean="0"/>
              <a:t>Date</a:t>
            </a:r>
          </a:p>
          <a:p>
            <a:pPr lvl="1"/>
            <a:r>
              <a:rPr lang="fr-FR" dirty="0" smtClean="0"/>
              <a:t>Contenu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9587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Envoi/réception de message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Ajout d’une entrée dans le tableau de messages (partagé)</a:t>
            </a:r>
          </a:p>
          <a:p>
            <a:r>
              <a:rPr lang="fr-FR" dirty="0" smtClean="0"/>
              <a:t>Push : Socket</a:t>
            </a:r>
          </a:p>
          <a:p>
            <a:r>
              <a:rPr lang="fr-FR" dirty="0" smtClean="0"/>
              <a:t>Polling &amp; Long-Polling : Ajax requête POST</a:t>
            </a:r>
          </a:p>
          <a:p>
            <a:r>
              <a:rPr lang="fr-FR" dirty="0" smtClean="0"/>
              <a:t>Mise à jour par le numéro de version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097343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7200" dirty="0" smtClean="0">
                <a:latin typeface="Calibri Light" panose="020F0302020204030204" pitchFamily="34" charset="0"/>
                <a:hlinkClick r:id="rId2"/>
              </a:rPr>
              <a:t>http://localhost:80</a:t>
            </a:r>
            <a:endParaRPr lang="fr-FR" sz="72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0478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65</TotalTime>
  <Words>112</Words>
  <Application>Microsoft Office PowerPoint</Application>
  <PresentationFormat>Grand écran</PresentationFormat>
  <Paragraphs>34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 Light</vt:lpstr>
      <vt:lpstr>Century Gothic</vt:lpstr>
      <vt:lpstr>Wingdings 3</vt:lpstr>
      <vt:lpstr>Ion</vt:lpstr>
      <vt:lpstr>Chattaweb</vt:lpstr>
      <vt:lpstr>Messagerie</vt:lpstr>
      <vt:lpstr>Technologies utilisées</vt:lpstr>
      <vt:lpstr>Clients</vt:lpstr>
      <vt:lpstr>Connexion</vt:lpstr>
      <vt:lpstr>Messages</vt:lpstr>
      <vt:lpstr>Envoi/réception de message</vt:lpstr>
      <vt:lpstr>Démonstration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Daniel Nguyen</dc:creator>
  <cp:lastModifiedBy>Daniel Nguyen</cp:lastModifiedBy>
  <cp:revision>6</cp:revision>
  <dcterms:created xsi:type="dcterms:W3CDTF">2014-12-10T21:12:03Z</dcterms:created>
  <dcterms:modified xsi:type="dcterms:W3CDTF">2014-12-10T22:17:35Z</dcterms:modified>
</cp:coreProperties>
</file>