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04790-3848-45CD-B088-2D483DA5FADA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E47A8-E216-49BF-84E2-8C0E40555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50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E47A8-E216-49BF-84E2-8C0E405553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4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Ce qui définit mon portfolio en premier c’est que c’est une page unique, c’est-à-dire que d’une part on a qu’une seule page à parcourir et donc qu’on ne peut rater aucun élément si on part d’en haut et qu’on ne fait que scroller. D’une autre part il y a juste à scroller ou faire glisser le doigt pour lire ma page.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Je suis en recherche d’un stage pro donc j’ai mis toutes mes compétences en avant en premier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J’ai fait une page statique pour avoir le contrôle total du contenu en sélectionnant ce que je veux afficher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E47A8-E216-49BF-84E2-8C0E405553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31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Juste une disposition linéaire sans images pour distraire l’attention du lecteur, 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Pour viser plus de lecteur j’ai rédigé le portfolio uniquement en anglais, en effet je cherche aussi un stage à l’étranger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</a:t>
            </a:r>
            <a:r>
              <a:rPr lang="fr-FR" dirty="0" err="1" smtClean="0"/>
              <a:t>scrollspy</a:t>
            </a:r>
            <a:r>
              <a:rPr lang="fr-FR" dirty="0" smtClean="0"/>
              <a:t> sert à repérer où le lecteur en est au cas où il se perd dans la navigation ou bien s’il a besoin d’accéder rapidement à une section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E47A8-E216-49BF-84E2-8C0E4055531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3A1D83D-FE85-41F4-8825-FE20FC014C81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4ECA-7218-4D79-9A80-965636C4FE64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97F9-F692-44F4-9E99-CADE8312BE95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E8F-2FFC-437B-A276-91787866A978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EF4F-555E-4BA7-B4BE-C2192F39D797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62A4-8039-4707-AC1C-659C65AD1ADA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2D49-5562-457F-AE83-730A346F87E0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45FF-1FEB-4D3D-8CA3-19D84B71E427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D947-461F-499A-8FA6-FE7B3F449AA3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914-57FA-4A3D-AB48-8C9317405424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D26A-39AF-491B-9602-B921A96BE8F9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1DBA-D8B4-4EAF-9B96-E0BEA22C067A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FAD-A5EB-4BDC-BB28-F284FF37D107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ED83-3874-49C5-A946-CD6CBF176B44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3EC1-B658-48D6-B2EA-2550055F47F7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F362-E8D6-4C37-A9CF-FA27519E8F4C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4AAD-482B-41D3-B786-7EC208DBE468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BC7234-6769-4FBD-BA0C-88948DB7AAB3}" type="datetime1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ny-nguyen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Portfolio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 Daniel vu-</a:t>
            </a:r>
            <a:r>
              <a:rPr lang="fr-FR" dirty="0" err="1" smtClean="0"/>
              <a:t>hao</a:t>
            </a:r>
            <a:r>
              <a:rPr lang="fr-FR" dirty="0" smtClean="0"/>
              <a:t> </a:t>
            </a:r>
            <a:r>
              <a:rPr lang="fr-FR" dirty="0" err="1" smtClean="0"/>
              <a:t>nguyen</a:t>
            </a:r>
            <a:endParaRPr lang="fr-FR" dirty="0" smtClean="0"/>
          </a:p>
          <a:p>
            <a:pPr algn="r"/>
            <a:r>
              <a:rPr lang="fr-FR" dirty="0" smtClean="0"/>
              <a:t>Jeudi 05 novembre 2014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page unique statique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seule page à parcourir</a:t>
            </a:r>
          </a:p>
          <a:p>
            <a:r>
              <a:rPr lang="fr-FR" dirty="0" smtClean="0"/>
              <a:t>Axée recherche d’entreprise</a:t>
            </a:r>
          </a:p>
          <a:p>
            <a:r>
              <a:rPr lang="fr-FR" dirty="0"/>
              <a:t>Avoir le contrôle total du </a:t>
            </a:r>
            <a:r>
              <a:rPr lang="fr-FR" dirty="0" smtClean="0"/>
              <a:t>contenu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contenu en priorité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Design simple</a:t>
            </a:r>
          </a:p>
          <a:p>
            <a:r>
              <a:rPr lang="fr-FR" dirty="0" smtClean="0"/>
              <a:t>Contenu en anglais</a:t>
            </a:r>
          </a:p>
          <a:p>
            <a:r>
              <a:rPr lang="fr-FR" dirty="0" smtClean="0"/>
              <a:t>Utilisation d’un </a:t>
            </a:r>
            <a:r>
              <a:rPr lang="fr-FR" dirty="0" err="1" smtClean="0"/>
              <a:t>Scrollspy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8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 responsive web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endParaRPr lang="fr-FR" dirty="0" smtClean="0"/>
          </a:p>
          <a:p>
            <a:r>
              <a:rPr lang="fr-FR" dirty="0" smtClean="0"/>
              <a:t>Disposition en grille</a:t>
            </a:r>
          </a:p>
          <a:p>
            <a:r>
              <a:rPr lang="fr-FR" dirty="0" err="1" smtClean="0"/>
              <a:t>Tap</a:t>
            </a:r>
            <a:r>
              <a:rPr lang="fr-FR" dirty="0" smtClean="0"/>
              <a:t> bar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dany-nguyen.github.io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Any</a:t>
            </a:r>
            <a:r>
              <a:rPr lang="fr-FR" dirty="0" smtClean="0"/>
              <a:t> questions? </a:t>
            </a:r>
            <a:r>
              <a:rPr lang="fr-FR" dirty="0" err="1" smtClean="0"/>
              <a:t>Feel</a:t>
            </a:r>
            <a:r>
              <a:rPr lang="fr-FR" dirty="0" smtClean="0"/>
              <a:t> free to </a:t>
            </a:r>
            <a:r>
              <a:rPr lang="fr-FR" dirty="0" err="1" smtClean="0"/>
              <a:t>ask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235</Words>
  <Application>Microsoft Office PowerPoint</Application>
  <PresentationFormat>Grand écran</PresentationFormat>
  <Paragraphs>34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Direction Ion</vt:lpstr>
      <vt:lpstr>Portfolio</vt:lpstr>
      <vt:lpstr>Une page unique statique</vt:lpstr>
      <vt:lpstr>Le contenu en priorité</vt:lpstr>
      <vt:lpstr>Mon responsive web design</vt:lpstr>
      <vt:lpstr>Démonstration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Daniel Nguyen</dc:creator>
  <cp:lastModifiedBy>Daniel Nguyen</cp:lastModifiedBy>
  <cp:revision>8</cp:revision>
  <dcterms:created xsi:type="dcterms:W3CDTF">2014-11-05T22:06:38Z</dcterms:created>
  <dcterms:modified xsi:type="dcterms:W3CDTF">2014-11-05T22:53:40Z</dcterms:modified>
</cp:coreProperties>
</file>