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9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1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2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1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6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0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66D3CB-1BEF-450D-BBCE-2F6901244D5C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48182ED-62CA-4A1F-BD14-7AA4F43B3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56A9F-97B9-45A5-B1C7-0A50693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Финансовый Следопыт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48DFFA-7FB5-4D5D-8DC1-B6E6ACA3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Даниил Бочаров</a:t>
            </a:r>
          </a:p>
        </p:txBody>
      </p:sp>
    </p:spTree>
    <p:extLst>
      <p:ext uri="{BB962C8B-B14F-4D97-AF65-F5344CB8AC3E}">
        <p14:creationId xmlns:p14="http://schemas.microsoft.com/office/powerpoint/2010/main" val="26023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08A87-77AF-41E2-A4A5-B9E1210E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0189-C646-4ABD-B47F-F08CC6CC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4102552" cy="3553030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оконного приложения для учета финансов</a:t>
            </a:r>
          </a:p>
        </p:txBody>
      </p:sp>
    </p:spTree>
    <p:extLst>
      <p:ext uri="{BB962C8B-B14F-4D97-AF65-F5344CB8AC3E}">
        <p14:creationId xmlns:p14="http://schemas.microsoft.com/office/powerpoint/2010/main" val="33069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1EDC0-E117-4FC5-AF48-AF93D20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05BF1-B621-4F58-B5B6-9E4B56CA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527" y="2592198"/>
            <a:ext cx="3199337" cy="3147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Наличие нескольких окон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Форма доходов</a:t>
            </a:r>
          </a:p>
          <a:p>
            <a:pPr marL="0" indent="0">
              <a:buNone/>
            </a:pPr>
            <a:r>
              <a:rPr lang="ru-RU" dirty="0"/>
              <a:t>Форма расходов</a:t>
            </a:r>
          </a:p>
          <a:p>
            <a:pPr marL="0" indent="0">
              <a:buNone/>
            </a:pPr>
            <a:r>
              <a:rPr lang="ru-RU" dirty="0"/>
              <a:t>Форма распределения</a:t>
            </a:r>
          </a:p>
          <a:p>
            <a:pPr marL="0" indent="0">
              <a:buNone/>
            </a:pPr>
            <a:r>
              <a:rPr lang="ru-RU" dirty="0"/>
              <a:t>База данных</a:t>
            </a:r>
          </a:p>
          <a:p>
            <a:pPr marL="0" indent="0">
              <a:buNone/>
            </a:pPr>
            <a:r>
              <a:rPr lang="ru-RU" dirty="0"/>
              <a:t>Всплывающие окна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9A1766-2BBC-4B9B-83A6-032AD0B6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0" y="2592198"/>
            <a:ext cx="5391854" cy="30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4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291CE8-1294-4AD8-9819-FBDB9DBF0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60" y="2009193"/>
            <a:ext cx="4974968" cy="28396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824140-FF50-4A2B-933E-269DEEFB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77" y="2028181"/>
            <a:ext cx="4915948" cy="28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44F67-62DE-4A8C-82EC-6E409C8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0695-F8D3-4B56-B387-2173D503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дальнейшей работе над этим проектом, я бы хотел добавить изменение процента в распределение доходов и изменение накопления.</a:t>
            </a:r>
          </a:p>
        </p:txBody>
      </p:sp>
    </p:spTree>
    <p:extLst>
      <p:ext uri="{BB962C8B-B14F-4D97-AF65-F5344CB8AC3E}">
        <p14:creationId xmlns:p14="http://schemas.microsoft.com/office/powerpoint/2010/main" val="219688759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51</TotalTime>
  <Words>48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Метрополия</vt:lpstr>
      <vt:lpstr>Финансовый Следопыт</vt:lpstr>
      <vt:lpstr>Идея проекта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Карточки</dc:title>
  <dc:creator>Misha</dc:creator>
  <cp:lastModifiedBy>Danila</cp:lastModifiedBy>
  <cp:revision>7</cp:revision>
  <dcterms:created xsi:type="dcterms:W3CDTF">2022-11-07T13:42:51Z</dcterms:created>
  <dcterms:modified xsi:type="dcterms:W3CDTF">2023-11-09T14:23:05Z</dcterms:modified>
</cp:coreProperties>
</file>