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0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3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7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4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7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72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566D3CB-1BEF-450D-BBCE-2F6901244D5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56A9F-97B9-45A5-B1C7-0A5069306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Карточки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48DFFA-7FB5-4D5D-8DC1-B6E6ACA3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Миша Мишин</a:t>
            </a:r>
          </a:p>
        </p:txBody>
      </p:sp>
    </p:spTree>
    <p:extLst>
      <p:ext uri="{BB962C8B-B14F-4D97-AF65-F5344CB8AC3E}">
        <p14:creationId xmlns:p14="http://schemas.microsoft.com/office/powerpoint/2010/main" val="26023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08A87-77AF-41E2-A4A5-B9E1210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20189-C646-4ABD-B47F-F08CC6CC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4102552" cy="3553030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оконного приложения для заучивания перевода слова</a:t>
            </a:r>
          </a:p>
        </p:txBody>
      </p:sp>
    </p:spTree>
    <p:extLst>
      <p:ext uri="{BB962C8B-B14F-4D97-AF65-F5344CB8AC3E}">
        <p14:creationId xmlns:p14="http://schemas.microsoft.com/office/powerpoint/2010/main" val="33069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1EDC0-E117-4FC5-AF48-AF93D20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05BF1-B621-4F58-B5B6-9E4B56CA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27" y="2592198"/>
            <a:ext cx="3199337" cy="31478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Наличие нескольких окон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Вход и регистрация</a:t>
            </a:r>
          </a:p>
          <a:p>
            <a:r>
              <a:rPr lang="ru-RU" dirty="0"/>
              <a:t>Заучивание слов</a:t>
            </a:r>
          </a:p>
          <a:p>
            <a:r>
              <a:rPr lang="ru-RU" dirty="0"/>
              <a:t>Добавление слов</a:t>
            </a:r>
          </a:p>
          <a:p>
            <a:r>
              <a:rPr lang="ru-RU" dirty="0"/>
              <a:t>Отображение слов</a:t>
            </a:r>
          </a:p>
          <a:p>
            <a:pPr marL="0" indent="0">
              <a:buNone/>
            </a:pPr>
            <a:r>
              <a:rPr lang="ru-RU" dirty="0"/>
              <a:t>База данных</a:t>
            </a:r>
          </a:p>
          <a:p>
            <a:pPr marL="0" indent="0">
              <a:buNone/>
            </a:pPr>
            <a:r>
              <a:rPr lang="ru-RU" dirty="0"/>
              <a:t>Всплывающие окна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228AA-9C89-47FD-939F-470FEF4F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4" y="2592198"/>
            <a:ext cx="4105532" cy="33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4C81FB-2A45-42FB-9B64-FE348B88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21" y="3453228"/>
            <a:ext cx="2936055" cy="30956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504519-5B45-40FD-97EA-F8DBDE8D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22" y="231672"/>
            <a:ext cx="3261255" cy="30956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FB2FB1-1425-4AFB-ADBD-DF1508FAA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14" y="231672"/>
            <a:ext cx="3378873" cy="2941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A70F1B-6153-4D29-9694-C8BBFE4DD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715" y="3594645"/>
            <a:ext cx="3378872" cy="29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4F67-62DE-4A8C-82EC-6E409C85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00695-F8D3-4B56-B387-2173D503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дальнейшей работе над этим проектом, я бы хотел добавить каждому пользователю свои списки слов, и добавлять новый, не удаляя старые.</a:t>
            </a:r>
          </a:p>
        </p:txBody>
      </p:sp>
    </p:spTree>
    <p:extLst>
      <p:ext uri="{BB962C8B-B14F-4D97-AF65-F5344CB8AC3E}">
        <p14:creationId xmlns:p14="http://schemas.microsoft.com/office/powerpoint/2010/main" val="219688759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30</TotalTime>
  <Words>56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Карточки</vt:lpstr>
      <vt:lpstr>Идея проекта</vt:lpstr>
      <vt:lpstr>реализация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Карточки</dc:title>
  <dc:creator>Misha</dc:creator>
  <cp:lastModifiedBy>Misha</cp:lastModifiedBy>
  <cp:revision>4</cp:revision>
  <dcterms:created xsi:type="dcterms:W3CDTF">2022-11-07T13:42:51Z</dcterms:created>
  <dcterms:modified xsi:type="dcterms:W3CDTF">2022-11-10T14:06:36Z</dcterms:modified>
</cp:coreProperties>
</file>