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7E82-08CA-DA15-7673-590221CF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ECABDD-597C-78D7-33C6-3181B2A39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0F1BA9-533E-C205-2705-610950CD1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B06-BFC5-4CC3-8E4D-5F40E5448E11}" type="datetimeFigureOut">
              <a:rPr lang="es-PE" smtClean="0"/>
              <a:t>16/09/2025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AD6142-1326-F323-1B2D-41F0376A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A7A2B-A5B6-8167-B323-ED6663A8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74E-5704-487C-96F9-5F57B29DE2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49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DBCD6-7131-D5B7-83DC-4B2B9D79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620CAF-48F7-5548-1E9C-4F77E1B51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F61EA-32F3-B9DD-FEAF-CAF0B0E4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B06-BFC5-4CC3-8E4D-5F40E5448E11}" type="datetimeFigureOut">
              <a:rPr lang="es-PE" smtClean="0"/>
              <a:t>16/09/2025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B0AF5-24D7-0384-7A90-EB7FD158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ADEDF-5104-6184-D256-AEB1F467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74E-5704-487C-96F9-5F57B29DE2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256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BB205A-59C6-897F-C12D-083E74C22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89C50F-7ED7-E706-82A1-ED702C67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E69EB-1AF3-02D1-194C-7F741783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B06-BFC5-4CC3-8E4D-5F40E5448E11}" type="datetimeFigureOut">
              <a:rPr lang="es-PE" smtClean="0"/>
              <a:t>16/09/2025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3EE3D0-0A52-C5A5-C21D-E905C647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D19082-6A3A-B9D7-2085-905A4FBE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74E-5704-487C-96F9-5F57B29DE2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038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E8F97-BA6B-F341-E850-BE69638B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C047B-9E2C-E64E-F70B-7FA553C8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3AC78-C2DE-0242-E151-C678F039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B06-BFC5-4CC3-8E4D-5F40E5448E11}" type="datetimeFigureOut">
              <a:rPr lang="es-PE" smtClean="0"/>
              <a:t>16/09/2025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A73628-E99E-F6EF-26D5-C96EFC26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8251D-AB56-BDB2-C6E8-37A8D08B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74E-5704-487C-96F9-5F57B29DE2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18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0A674-7F27-7B8C-5D80-12AEB923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788CBD-6732-90D8-89F7-540EC94D8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6FD9B0-1586-DC72-5B35-39696B92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B06-BFC5-4CC3-8E4D-5F40E5448E11}" type="datetimeFigureOut">
              <a:rPr lang="es-PE" smtClean="0"/>
              <a:t>16/09/2025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EDBC05-FA8F-F491-C314-48310F21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A6080-8506-4703-6B12-153D07DD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74E-5704-487C-96F9-5F57B29DE2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933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F4F57-136B-4E52-094F-710F8815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01419-178F-AE7C-AD45-6B545A566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AD57F0-2BAA-DE1A-ED20-4951A534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0FF801-DAFC-0D0D-D707-0E22DFC4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B06-BFC5-4CC3-8E4D-5F40E5448E11}" type="datetimeFigureOut">
              <a:rPr lang="es-PE" smtClean="0"/>
              <a:t>16/09/2025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B054E3-570F-DF6C-FD6E-B687E6D36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3401DE-AAE0-34B3-82D8-7BACB5BA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74E-5704-487C-96F9-5F57B29DE2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576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93D01-E153-5CCC-409A-D31C1BE6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D87DBD-7D95-7B8C-094C-CB76694B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D1BC20-5A1C-6B10-4508-325372FB7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AA4638-E42B-FC53-CB63-684D61AB9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CC5BFD-3D2D-5A9A-1A8D-61F329C1C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2154D4-436C-AF19-EEC2-34681B97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B06-BFC5-4CC3-8E4D-5F40E5448E11}" type="datetimeFigureOut">
              <a:rPr lang="es-PE" smtClean="0"/>
              <a:t>16/09/2025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8E221C-B2F5-4173-04B2-2F33744C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9CEA7A-5CEE-475D-B61F-DEF7A9EF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74E-5704-487C-96F9-5F57B29DE2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499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CCF7D-FA0B-7FEA-1CA5-F92F0D1B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D46539A-FAAB-6FA5-6B18-00C6DF3E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B06-BFC5-4CC3-8E4D-5F40E5448E11}" type="datetimeFigureOut">
              <a:rPr lang="es-PE" smtClean="0"/>
              <a:t>16/09/2025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D1BB33-5C34-2BD0-546F-9FE67061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A55D97-CAFF-7C56-A488-B51A3D76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74E-5704-487C-96F9-5F57B29DE2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05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E4EAAE-DA18-4DBE-E674-B6FB43B0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B06-BFC5-4CC3-8E4D-5F40E5448E11}" type="datetimeFigureOut">
              <a:rPr lang="es-PE" smtClean="0"/>
              <a:t>16/09/2025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C39D99-9EEE-2F58-6D7F-3268CB79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F4733F-2B62-DDFF-9161-9F42338C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74E-5704-487C-96F9-5F57B29DE2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911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8ECE8-3612-BFB4-8474-1AA132C93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B2302-D501-B7B2-F4DE-FA5F57AA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41B9A9-7D4D-934D-A026-316F8166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F737FE-A302-5F70-3EF2-0D0303F2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B06-BFC5-4CC3-8E4D-5F40E5448E11}" type="datetimeFigureOut">
              <a:rPr lang="es-PE" smtClean="0"/>
              <a:t>16/09/2025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704633-A544-E936-ADFB-50E70C64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56A257-7D8C-1980-4553-B06C2C74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74E-5704-487C-96F9-5F57B29DE2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493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DB6C90-2A22-6333-085D-40BEE55C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59FC39-EF48-32A4-27ED-28D5C360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3B0FFA-F2C3-D794-AE3E-2EACB6254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33C0C4-3898-89A9-49A5-9D8F4D0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4B06-BFC5-4CC3-8E4D-5F40E5448E11}" type="datetimeFigureOut">
              <a:rPr lang="es-PE" smtClean="0"/>
              <a:t>16/09/2025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EDD743-9C2D-166F-5D3C-B447A967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C2D09-4FF6-6753-8579-9CBBCEA9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4674E-5704-487C-96F9-5F57B29DE2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708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9555B2-F1CA-293C-CE1E-32845CD7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19FFB1-9D0B-AF7C-8D22-227BE71F6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92760-945E-8CF1-EC0A-23DDD4C2C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84B06-BFC5-4CC3-8E4D-5F40E5448E11}" type="datetimeFigureOut">
              <a:rPr lang="es-PE" smtClean="0"/>
              <a:t>16/09/2025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13AFD-5ED2-0D37-2486-2AD5C40C0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4AB21-6149-AD72-D4B7-1B9F8C241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674E-5704-487C-96F9-5F57B29DE29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69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C25A66-3DA4-B510-47CE-65F2A33BC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653" y="974609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s-MX" sz="4400" dirty="0"/>
              <a:t>🌳 </a:t>
            </a:r>
            <a:r>
              <a:rPr lang="es-MX" sz="4400" i="1" dirty="0"/>
              <a:t>“El mejor legado que podemos dejar es un mundo habitable para las futuras generaciones.”</a:t>
            </a:r>
            <a:endParaRPr lang="es-PE" sz="4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C4853D-551B-6045-63DF-E3659A2B4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565"/>
          <a:stretch>
            <a:fillRect/>
          </a:stretch>
        </p:blipFill>
        <p:spPr>
          <a:xfrm>
            <a:off x="5687367" y="10"/>
            <a:ext cx="650463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7246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🌳 “El mejor legado que podemos dejar es un mundo habitable para las futuras generaciones.”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 paucar</dc:creator>
  <cp:lastModifiedBy>dany paucar</cp:lastModifiedBy>
  <cp:revision>1</cp:revision>
  <dcterms:created xsi:type="dcterms:W3CDTF">2025-09-16T16:03:44Z</dcterms:created>
  <dcterms:modified xsi:type="dcterms:W3CDTF">2025-09-16T16:07:40Z</dcterms:modified>
</cp:coreProperties>
</file>