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64FF-C5EF-4F31-ADD6-8283373AC8FF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C64E-9979-46F7-86D0-6FD3BEA689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494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64FF-C5EF-4F31-ADD6-8283373AC8FF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C64E-9979-46F7-86D0-6FD3BEA689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537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64FF-C5EF-4F31-ADD6-8283373AC8FF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C64E-9979-46F7-86D0-6FD3BEA689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167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64FF-C5EF-4F31-ADD6-8283373AC8FF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C64E-9979-46F7-86D0-6FD3BEA689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257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64FF-C5EF-4F31-ADD6-8283373AC8FF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C64E-9979-46F7-86D0-6FD3BEA689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554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64FF-C5EF-4F31-ADD6-8283373AC8FF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C64E-9979-46F7-86D0-6FD3BEA689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569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64FF-C5EF-4F31-ADD6-8283373AC8FF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C64E-9979-46F7-86D0-6FD3BEA689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907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64FF-C5EF-4F31-ADD6-8283373AC8FF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C64E-9979-46F7-86D0-6FD3BEA689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462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64FF-C5EF-4F31-ADD6-8283373AC8FF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C64E-9979-46F7-86D0-6FD3BEA689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62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64FF-C5EF-4F31-ADD6-8283373AC8FF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C64E-9979-46F7-86D0-6FD3BEA689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718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64FF-C5EF-4F31-ADD6-8283373AC8FF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C64E-9979-46F7-86D0-6FD3BEA689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118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664FF-C5EF-4F31-ADD6-8283373AC8FF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C64E-9979-46F7-86D0-6FD3BEA689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102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E72AB9-0E5C-42BB-8E8B-20B495ECB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hu-HU" dirty="0" err="1">
                <a:latin typeface="Arial Rounded MT Bold" panose="020F0704030504030204" pitchFamily="34" charset="0"/>
              </a:rPr>
              <a:t>Ride</a:t>
            </a:r>
            <a:r>
              <a:rPr lang="hu-HU" dirty="0"/>
              <a:t> </a:t>
            </a:r>
            <a:r>
              <a:rPr lang="hu-HU" dirty="0" err="1">
                <a:solidFill>
                  <a:srgbClr val="FF6600"/>
                </a:solidFill>
                <a:latin typeface="Arial Rounded MT Bold" panose="020F0704030504030204" pitchFamily="34" charset="0"/>
              </a:rPr>
              <a:t>Hub</a:t>
            </a:r>
            <a:br>
              <a:rPr lang="hu-HU" dirty="0"/>
            </a:br>
            <a:r>
              <a:rPr lang="hu-HU" dirty="0"/>
              <a:t>Prezentáció	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592901-BDFF-4F82-8851-6BAE981E5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Éri Tibor Dániel és Tóth Bence</a:t>
            </a:r>
          </a:p>
        </p:txBody>
      </p:sp>
    </p:spTree>
    <p:extLst>
      <p:ext uri="{BB962C8B-B14F-4D97-AF65-F5344CB8AC3E}">
        <p14:creationId xmlns:p14="http://schemas.microsoft.com/office/powerpoint/2010/main" val="297545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936E0-28C9-4985-97D2-3FD6C69B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rgbClr val="FF6600"/>
                </a:solidFill>
                <a:latin typeface="Bahnschrift" panose="020B0502040204020203" pitchFamily="34" charset="0"/>
              </a:rPr>
              <a:t>Tesztelés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874C912-E4CF-458F-9F3B-23E09FC6B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307" y="1690688"/>
            <a:ext cx="6002573" cy="12509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58A8989-53A9-4C79-BA96-3D71D6410DD3}"/>
              </a:ext>
            </a:extLst>
          </p:cNvPr>
          <p:cNvSpPr txBox="1"/>
          <p:nvPr/>
        </p:nvSpPr>
        <p:spPr>
          <a:xfrm>
            <a:off x="508883" y="1256307"/>
            <a:ext cx="507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teszteléshez a </a:t>
            </a:r>
            <a:r>
              <a:rPr lang="hu-HU" dirty="0" err="1"/>
              <a:t>Vitest</a:t>
            </a:r>
            <a:r>
              <a:rPr lang="hu-HU" dirty="0"/>
              <a:t> és </a:t>
            </a:r>
            <a:r>
              <a:rPr lang="hu-HU" dirty="0" err="1"/>
              <a:t>React</a:t>
            </a:r>
            <a:r>
              <a:rPr lang="hu-HU" dirty="0"/>
              <a:t> Testing </a:t>
            </a:r>
            <a:r>
              <a:rPr lang="hu-HU" dirty="0" err="1"/>
              <a:t>Library</a:t>
            </a:r>
            <a:r>
              <a:rPr lang="hu-HU" dirty="0"/>
              <a:t> tesztelési könyvtárat használtuk: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72C27EE-D8A3-4A01-A150-49456E46946F}"/>
              </a:ext>
            </a:extLst>
          </p:cNvPr>
          <p:cNvSpPr txBox="1"/>
          <p:nvPr/>
        </p:nvSpPr>
        <p:spPr>
          <a:xfrm>
            <a:off x="508883" y="4492486"/>
            <a:ext cx="36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teszteléshez </a:t>
            </a:r>
            <a:r>
              <a:rPr lang="hu-HU" dirty="0" err="1"/>
              <a:t>Cypresst</a:t>
            </a:r>
            <a:r>
              <a:rPr lang="hu-HU" dirty="0"/>
              <a:t> használtunk: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264B94A-3DDE-4EFD-BA77-A7E640FD9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29" y="3470542"/>
            <a:ext cx="5565251" cy="32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2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E37BAD-BBF6-487D-80E0-18E6C619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Bahnschrift" panose="020B0502040204020203" pitchFamily="34" charset="0"/>
              </a:rPr>
              <a:t>Jövőbeli </a:t>
            </a:r>
            <a:r>
              <a:rPr lang="hu-HU" dirty="0">
                <a:solidFill>
                  <a:srgbClr val="FF6600"/>
                </a:solidFill>
                <a:latin typeface="Bahnschrift" panose="020B0502040204020203" pitchFamily="34" charset="0"/>
              </a:rPr>
              <a:t>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9D94F8-67F1-4258-ABBB-D5993079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Sofőrbázis gyarapítása azáltal hogy lehetővé tesszük a sofőrként regisztrálást.</a:t>
            </a:r>
          </a:p>
          <a:p>
            <a:pPr marL="0" indent="0">
              <a:buNone/>
            </a:pPr>
            <a:r>
              <a:rPr lang="hu-HU" dirty="0"/>
              <a:t>Terjeszkedés az ország többi részén.</a:t>
            </a:r>
          </a:p>
          <a:p>
            <a:pPr marL="0" indent="0">
              <a:buNone/>
            </a:pPr>
            <a:r>
              <a:rPr lang="hu-HU" dirty="0"/>
              <a:t>Járműtárunk bővítése.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251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56FAE5-1111-44F8-A6FC-F8AB1C9A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Bahnschrift" panose="020B0502040204020203" pitchFamily="34" charset="0"/>
              </a:rPr>
              <a:t>Programunk </a:t>
            </a:r>
            <a:r>
              <a:rPr lang="hu-HU" dirty="0">
                <a:solidFill>
                  <a:srgbClr val="FF6600"/>
                </a:solidFill>
                <a:latin typeface="Bahnschrift" panose="020B0502040204020203" pitchFamily="34" charset="0"/>
              </a:rPr>
              <a:t>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99BFF7-4C07-4DE7-9C34-CF941DBA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A </a:t>
            </a:r>
            <a:r>
              <a:rPr lang="hu-HU" dirty="0" err="1"/>
              <a:t>Ride</a:t>
            </a:r>
            <a:r>
              <a:rPr lang="hu-HU" dirty="0"/>
              <a:t> </a:t>
            </a:r>
            <a:r>
              <a:rPr lang="hu-HU" dirty="0" err="1">
                <a:solidFill>
                  <a:srgbClr val="FF6600"/>
                </a:solidFill>
              </a:rPr>
              <a:t>Hub</a:t>
            </a:r>
            <a:r>
              <a:rPr lang="hu-HU" dirty="0">
                <a:solidFill>
                  <a:srgbClr val="FF6600"/>
                </a:solidFill>
              </a:rPr>
              <a:t> </a:t>
            </a:r>
            <a:r>
              <a:rPr lang="hu-HU" dirty="0"/>
              <a:t>célja, hogy könnyedén és egyszerűen segítsen a minden napi embereknek elérni az úticéljaikat kényelmesen, gyorsan és praktikusan a weboldalon keresztül.</a:t>
            </a:r>
          </a:p>
        </p:txBody>
      </p:sp>
    </p:spTree>
    <p:extLst>
      <p:ext uri="{BB962C8B-B14F-4D97-AF65-F5344CB8AC3E}">
        <p14:creationId xmlns:p14="http://schemas.microsoft.com/office/powerpoint/2010/main" val="253789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57DAEE-ECC2-4FB7-8181-1998770A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Bahnschrift" panose="020B0502040204020203" pitchFamily="34" charset="0"/>
              </a:rPr>
              <a:t>Programunk</a:t>
            </a:r>
            <a:r>
              <a:rPr lang="hu-HU" dirty="0">
                <a:solidFill>
                  <a:srgbClr val="FF6600"/>
                </a:solidFill>
                <a:latin typeface="Bahnschrift" panose="020B0502040204020203" pitchFamily="34" charset="0"/>
              </a:rPr>
              <a:t>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7499D2-9D68-486D-8AFA-B7CAA38B5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hu-HU" dirty="0" err="1">
                <a:solidFill>
                  <a:srgbClr val="FF6600"/>
                </a:solidFill>
              </a:rPr>
              <a:t>Autentikáció</a:t>
            </a:r>
            <a:r>
              <a:rPr lang="hu-HU" dirty="0">
                <a:solidFill>
                  <a:srgbClr val="FF6600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hu-HU" dirty="0"/>
              <a:t>Regisztráció</a:t>
            </a:r>
          </a:p>
          <a:p>
            <a:pPr marL="0" indent="0" algn="ctr">
              <a:buNone/>
            </a:pPr>
            <a:r>
              <a:rPr lang="hu-HU" dirty="0"/>
              <a:t>Bejelentkezés</a:t>
            </a:r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dirty="0">
                <a:solidFill>
                  <a:srgbClr val="FF6600"/>
                </a:solidFill>
              </a:rPr>
              <a:t>Fő funkciók:</a:t>
            </a:r>
          </a:p>
          <a:p>
            <a:pPr marL="0" indent="0" algn="ctr">
              <a:buNone/>
            </a:pPr>
            <a:r>
              <a:rPr lang="hu-HU" dirty="0"/>
              <a:t>Fuvar rendelés</a:t>
            </a:r>
          </a:p>
          <a:p>
            <a:pPr marL="0" indent="0" algn="ctr">
              <a:buNone/>
            </a:pPr>
            <a:r>
              <a:rPr lang="hu-HU" dirty="0"/>
              <a:t>Fuvarok kezelése</a:t>
            </a:r>
          </a:p>
          <a:p>
            <a:pPr marL="0" indent="0" algn="ctr">
              <a:buNone/>
            </a:pPr>
            <a:r>
              <a:rPr lang="hu-HU" dirty="0"/>
              <a:t>Valós idejű időmérés</a:t>
            </a:r>
          </a:p>
          <a:p>
            <a:pPr marL="0" indent="0" algn="ctr">
              <a:buNone/>
            </a:pPr>
            <a:r>
              <a:rPr lang="hu-HU" dirty="0"/>
              <a:t>	</a:t>
            </a:r>
          </a:p>
          <a:p>
            <a:pPr marL="0" indent="0">
              <a:buNone/>
            </a:pPr>
            <a:r>
              <a:rPr lang="hu-HU" dirty="0"/>
              <a:t>	</a:t>
            </a:r>
          </a:p>
          <a:p>
            <a:pPr marL="0" indent="0">
              <a:buNone/>
            </a:pPr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930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FD988E-8861-4FFA-909F-4AB45204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latin typeface="Bahnschrift" panose="020B0502040204020203" pitchFamily="34" charset="0"/>
              </a:rPr>
              <a:t>Tech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solidFill>
                  <a:srgbClr val="FF6600"/>
                </a:solidFill>
                <a:latin typeface="Bahnschrift" panose="020B0502040204020203" pitchFamily="34" charset="0"/>
              </a:rPr>
              <a:t>Stack</a:t>
            </a:r>
            <a:endParaRPr lang="hu-HU" dirty="0">
              <a:solidFill>
                <a:srgbClr val="FF66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DA0F4D-CBB1-4026-8E39-16DE2B44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dirty="0" err="1">
                <a:solidFill>
                  <a:srgbClr val="FF6600"/>
                </a:solidFill>
              </a:rPr>
              <a:t>Fullstack</a:t>
            </a:r>
            <a:r>
              <a:rPr lang="hu-HU" dirty="0">
                <a:solidFill>
                  <a:srgbClr val="FF6600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hu-HU" dirty="0" err="1"/>
              <a:t>Laravel+Inertia</a:t>
            </a:r>
            <a:endParaRPr lang="hu-HU" dirty="0"/>
          </a:p>
          <a:p>
            <a:pPr marL="0" indent="0" algn="ctr">
              <a:buNone/>
            </a:pPr>
            <a:endParaRPr lang="hu-HU" dirty="0">
              <a:solidFill>
                <a:srgbClr val="FF6600"/>
              </a:solidFill>
            </a:endParaRPr>
          </a:p>
          <a:p>
            <a:pPr marL="0" indent="0" algn="ctr">
              <a:buNone/>
            </a:pPr>
            <a:r>
              <a:rPr lang="hu-HU" dirty="0">
                <a:solidFill>
                  <a:srgbClr val="FF6600"/>
                </a:solidFill>
              </a:rPr>
              <a:t>UI könyvtárak:</a:t>
            </a:r>
          </a:p>
          <a:p>
            <a:pPr marL="0" indent="0" algn="ctr">
              <a:buNone/>
            </a:pPr>
            <a:r>
              <a:rPr lang="hu-HU" dirty="0" err="1"/>
              <a:t>Tailwind</a:t>
            </a:r>
            <a:r>
              <a:rPr lang="hu-HU" dirty="0"/>
              <a:t> CSS</a:t>
            </a:r>
          </a:p>
          <a:p>
            <a:pPr marL="0" indent="0" algn="ctr">
              <a:buNone/>
            </a:pPr>
            <a:r>
              <a:rPr lang="hu-HU" dirty="0" err="1"/>
              <a:t>Shadcn</a:t>
            </a:r>
            <a:r>
              <a:rPr lang="hu-HU" dirty="0"/>
              <a:t>/</a:t>
            </a:r>
            <a:r>
              <a:rPr lang="hu-HU" dirty="0" err="1"/>
              <a:t>ui</a:t>
            </a:r>
            <a:endParaRPr lang="hu-HU" dirty="0"/>
          </a:p>
          <a:p>
            <a:pPr marL="0" indent="0" algn="ctr">
              <a:buNone/>
            </a:pPr>
            <a:r>
              <a:rPr lang="hu-HU" dirty="0"/>
              <a:t>Radix UI</a:t>
            </a:r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dirty="0">
                <a:solidFill>
                  <a:srgbClr val="FF6600"/>
                </a:solidFill>
              </a:rPr>
              <a:t>Adatbázis:</a:t>
            </a:r>
            <a:endParaRPr lang="hu-HU" dirty="0"/>
          </a:p>
          <a:p>
            <a:pPr marL="0" indent="0" algn="ctr">
              <a:buNone/>
            </a:pPr>
            <a:r>
              <a:rPr lang="hu-HU" dirty="0" err="1"/>
              <a:t>Sqlite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460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BBB68C-81D2-43EA-A0B7-640F897F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Bahnschrift" panose="020B0502040204020203" pitchFamily="34" charset="0"/>
              </a:rPr>
              <a:t>Csapat</a:t>
            </a:r>
            <a:r>
              <a:rPr lang="hu-HU" dirty="0">
                <a:solidFill>
                  <a:srgbClr val="FF6600"/>
                </a:solidFill>
                <a:latin typeface="Bahnschrift" panose="020B0502040204020203" pitchFamily="34" charset="0"/>
              </a:rPr>
              <a:t>munka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5118D1-3FF6-4863-89AE-31140610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6600"/>
                </a:solidFill>
              </a:rPr>
              <a:t>Kommunikációra használt alkalmazások</a:t>
            </a:r>
          </a:p>
          <a:p>
            <a:pPr marL="0" indent="0" algn="ctr">
              <a:buNone/>
            </a:pPr>
            <a:endParaRPr lang="hu-HU" dirty="0">
              <a:solidFill>
                <a:srgbClr val="FF6600"/>
              </a:solidFill>
            </a:endParaRPr>
          </a:p>
          <a:p>
            <a:pPr marL="0" indent="0" algn="ctr">
              <a:buNone/>
            </a:pPr>
            <a:r>
              <a:rPr lang="hu-HU" dirty="0" err="1"/>
              <a:t>Discord</a:t>
            </a:r>
            <a:endParaRPr lang="hu-HU" dirty="0"/>
          </a:p>
          <a:p>
            <a:pPr marL="0" indent="0" algn="ctr">
              <a:buNone/>
            </a:pPr>
            <a:r>
              <a:rPr lang="hu-HU" dirty="0" err="1"/>
              <a:t>Github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540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1B2963-0EAF-4AFE-9EE7-D6B9822B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Bahnschrift" panose="020B0502040204020203" pitchFamily="34" charset="0"/>
              </a:rPr>
              <a:t>Feladatok </a:t>
            </a:r>
            <a:r>
              <a:rPr lang="hu-HU" dirty="0">
                <a:solidFill>
                  <a:srgbClr val="FF6600"/>
                </a:solidFill>
                <a:latin typeface="Bahnschrift" panose="020B0502040204020203" pitchFamily="34" charset="0"/>
              </a:rPr>
              <a:t>Felosztása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511592-391E-4BD8-937F-8E49EA3A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6600"/>
                </a:solidFill>
              </a:rPr>
              <a:t>Éri Tibor Dániel</a:t>
            </a:r>
          </a:p>
          <a:p>
            <a:pPr marL="0" indent="0" algn="ctr">
              <a:buNone/>
            </a:pPr>
            <a:r>
              <a:rPr lang="hu-HU" dirty="0" err="1"/>
              <a:t>Autentikáció</a:t>
            </a:r>
            <a:r>
              <a:rPr lang="hu-HU" dirty="0"/>
              <a:t>, Visszajelzések, Profil, Rendelés kezelés, Backend és Frontend</a:t>
            </a:r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dirty="0">
                <a:solidFill>
                  <a:srgbClr val="FF6600"/>
                </a:solidFill>
              </a:rPr>
              <a:t>Tóth Bence</a:t>
            </a:r>
          </a:p>
          <a:p>
            <a:pPr marL="0" indent="0" algn="ctr">
              <a:buNone/>
            </a:pPr>
            <a:r>
              <a:rPr lang="hu-HU" dirty="0"/>
              <a:t>Főoldal, Autók, Sofőrök, Rendelés, Design, Frontend és Backend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097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FAD006-A1E3-49D1-BD76-AD99F473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Bahnschrift" panose="020B0502040204020203" pitchFamily="34" charset="0"/>
              </a:rPr>
              <a:t>Reszponzív </a:t>
            </a:r>
            <a:r>
              <a:rPr lang="hu-HU" dirty="0">
                <a:solidFill>
                  <a:srgbClr val="FF6600"/>
                </a:solidFill>
                <a:latin typeface="Bahnschrift" panose="020B0502040204020203" pitchFamily="34" charset="0"/>
              </a:rPr>
              <a:t>Weboldal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89C85BE7-42B9-46A3-A93B-899D7B547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3" y="1892409"/>
            <a:ext cx="3912041" cy="2567071"/>
          </a:xfr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822718E-55A8-4DFA-8868-C355FFCE5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59" y="2680378"/>
            <a:ext cx="1528881" cy="331967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176967CA-8833-4E13-83C9-FA9D86C14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103" y="1892409"/>
            <a:ext cx="3816414" cy="25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74064A-E53E-4133-82B8-1F4B262A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CA3745F-B7D9-421A-9578-D74D27E1F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20" y="1445163"/>
            <a:ext cx="2891712" cy="43513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577A1CD-DB6E-411C-AF82-F3238D9F2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75" y="1445163"/>
            <a:ext cx="2005257" cy="449067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25374D8-258A-4700-A7D4-0376C0B19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69" y="1089328"/>
            <a:ext cx="4691269" cy="35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1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0B5D3A-5EDF-47C7-ADF8-146571A5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rgbClr val="FF6600"/>
                </a:solidFill>
                <a:latin typeface="Bahnschrift" panose="020B0502040204020203" pitchFamily="34" charset="0"/>
              </a:rPr>
              <a:t>Adatbázis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324D989-59CF-461D-8754-D5F8111F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447" y="1447626"/>
            <a:ext cx="5915770" cy="51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159</Words>
  <Application>Microsoft Office PowerPoint</Application>
  <PresentationFormat>Szélesvásznú</PresentationFormat>
  <Paragraphs>49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Bahnschrift</vt:lpstr>
      <vt:lpstr>Calibri</vt:lpstr>
      <vt:lpstr>Calibri Light</vt:lpstr>
      <vt:lpstr>Office Theme</vt:lpstr>
      <vt:lpstr>Ride Hub Prezentáció </vt:lpstr>
      <vt:lpstr>Programunk Célja</vt:lpstr>
      <vt:lpstr>Programunk Funkciói</vt:lpstr>
      <vt:lpstr>Tech Stack</vt:lpstr>
      <vt:lpstr>Csapatmunka </vt:lpstr>
      <vt:lpstr>Feladatok Felosztása</vt:lpstr>
      <vt:lpstr>Reszponzív Weboldal</vt:lpstr>
      <vt:lpstr>PowerPoint-bemutató</vt:lpstr>
      <vt:lpstr>Adatbázis</vt:lpstr>
      <vt:lpstr>Tesztelés</vt:lpstr>
      <vt:lpstr>Jövőbeli tervek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Hub Prezentáció</dc:title>
  <dc:creator>szf1</dc:creator>
  <cp:lastModifiedBy>szf1</cp:lastModifiedBy>
  <cp:revision>10</cp:revision>
  <dcterms:created xsi:type="dcterms:W3CDTF">2025-04-09T08:33:09Z</dcterms:created>
  <dcterms:modified xsi:type="dcterms:W3CDTF">2025-04-14T10:58:05Z</dcterms:modified>
</cp:coreProperties>
</file>