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72" r:id="rId2"/>
    <p:sldId id="267" r:id="rId3"/>
    <p:sldId id="273" r:id="rId4"/>
    <p:sldId id="280" r:id="rId5"/>
    <p:sldId id="283" r:id="rId6"/>
    <p:sldId id="278" r:id="rId7"/>
    <p:sldId id="285" r:id="rId8"/>
    <p:sldId id="284" r:id="rId9"/>
    <p:sldId id="286" r:id="rId10"/>
    <p:sldId id="275" r:id="rId11"/>
    <p:sldId id="281" r:id="rId12"/>
    <p:sldId id="287" r:id="rId13"/>
    <p:sldId id="282" r:id="rId14"/>
    <p:sldId id="288" r:id="rId15"/>
    <p:sldId id="289" r:id="rId16"/>
    <p:sldId id="290" r:id="rId17"/>
    <p:sldId id="276" r:id="rId18"/>
    <p:sldId id="27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9999FF"/>
    <a:srgbClr val="99E5E5"/>
    <a:srgbClr val="E599E5"/>
    <a:srgbClr val="FF9999"/>
    <a:srgbClr val="999921"/>
    <a:srgbClr val="008080"/>
    <a:srgbClr val="17AAB9"/>
    <a:srgbClr val="CC66FF"/>
    <a:srgbClr val="DB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A8708-DF48-491D-BCB2-C2FDEDE38FF5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3A45348B-F344-4F46-A754-A89764F5A126}">
      <dgm:prSet phldrT="[Texto]" custT="1"/>
      <dgm:spPr/>
      <dgm:t>
        <a:bodyPr/>
        <a:lstStyle/>
        <a:p>
          <a:r>
            <a:rPr lang="es-ES" sz="1200" dirty="0"/>
            <a:t>Algoritmos Broadcast</a:t>
          </a:r>
        </a:p>
      </dgm:t>
    </dgm:pt>
    <dgm:pt modelId="{0236EA40-3501-42D2-B521-0E12B047792C}" type="parTrans" cxnId="{601BE7DE-9D1D-4486-A6EA-F3A4EC1A7722}">
      <dgm:prSet/>
      <dgm:spPr/>
      <dgm:t>
        <a:bodyPr/>
        <a:lstStyle/>
        <a:p>
          <a:endParaRPr lang="es-ES"/>
        </a:p>
      </dgm:t>
    </dgm:pt>
    <dgm:pt modelId="{DDF17111-A689-4204-B5E2-A5C36962DA5A}" type="sibTrans" cxnId="{601BE7DE-9D1D-4486-A6EA-F3A4EC1A7722}">
      <dgm:prSet/>
      <dgm:spPr/>
      <dgm:t>
        <a:bodyPr/>
        <a:lstStyle/>
        <a:p>
          <a:endParaRPr lang="es-ES"/>
        </a:p>
      </dgm:t>
    </dgm:pt>
    <dgm:pt modelId="{69A0FDD9-54FC-4E11-AD9F-7C2192E16BAE}">
      <dgm:prSet phldrT="[Texto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100" dirty="0"/>
            <a:t>Sin topología</a:t>
          </a:r>
        </a:p>
      </dgm:t>
    </dgm:pt>
    <dgm:pt modelId="{8FAADDDC-16A9-425E-964B-84E3DD3BBF82}" type="parTrans" cxnId="{5258D298-7D60-4D3D-901E-1357322B2F16}">
      <dgm:prSet/>
      <dgm:spPr/>
      <dgm:t>
        <a:bodyPr/>
        <a:lstStyle/>
        <a:p>
          <a:endParaRPr lang="es-ES"/>
        </a:p>
      </dgm:t>
    </dgm:pt>
    <dgm:pt modelId="{08B461BA-4E9C-4C6A-89B4-0396D2B30066}" type="sibTrans" cxnId="{5258D298-7D60-4D3D-901E-1357322B2F16}">
      <dgm:prSet/>
      <dgm:spPr/>
      <dgm:t>
        <a:bodyPr/>
        <a:lstStyle/>
        <a:p>
          <a:endParaRPr lang="es-ES"/>
        </a:p>
      </dgm:t>
    </dgm:pt>
    <dgm:pt modelId="{8AA86A3D-AE89-435D-8F79-7129C31C03B5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Con topología</a:t>
          </a:r>
        </a:p>
      </dgm:t>
    </dgm:pt>
    <dgm:pt modelId="{10BA7FF2-D48C-4977-8DC6-055C9C3B214B}" type="parTrans" cxnId="{435CB09E-FD40-44BC-AF71-4AC9741E7FA9}">
      <dgm:prSet/>
      <dgm:spPr/>
      <dgm:t>
        <a:bodyPr/>
        <a:lstStyle/>
        <a:p>
          <a:endParaRPr lang="es-ES"/>
        </a:p>
      </dgm:t>
    </dgm:pt>
    <dgm:pt modelId="{7A71988D-75E8-48BE-B8F3-0183D040BF46}" type="sibTrans" cxnId="{435CB09E-FD40-44BC-AF71-4AC9741E7FA9}">
      <dgm:prSet/>
      <dgm:spPr/>
      <dgm:t>
        <a:bodyPr/>
        <a:lstStyle/>
        <a:p>
          <a:endParaRPr lang="es-ES"/>
        </a:p>
      </dgm:t>
    </dgm:pt>
    <dgm:pt modelId="{2074FBF9-3E63-4DB6-A5E9-DDCF95113C75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Rango </a:t>
          </a:r>
          <a:r>
            <a:rPr lang="es-ES" sz="1050" dirty="0" err="1"/>
            <a:t>deTX</a:t>
          </a:r>
          <a:r>
            <a:rPr lang="es-ES" sz="1050" dirty="0"/>
            <a:t> variable</a:t>
          </a:r>
        </a:p>
      </dgm:t>
    </dgm:pt>
    <dgm:pt modelId="{05EACCBF-A4BE-4E8F-AE8D-2C159432CFF0}" type="parTrans" cxnId="{C9A69F7D-FEF0-4FC6-B52B-0BD273502F11}">
      <dgm:prSet/>
      <dgm:spPr/>
      <dgm:t>
        <a:bodyPr/>
        <a:lstStyle/>
        <a:p>
          <a:endParaRPr lang="es-ES"/>
        </a:p>
      </dgm:t>
    </dgm:pt>
    <dgm:pt modelId="{C9D2C12A-1716-4D63-ABD9-0CE2437540D3}" type="sibTrans" cxnId="{C9A69F7D-FEF0-4FC6-B52B-0BD273502F11}">
      <dgm:prSet/>
      <dgm:spPr/>
      <dgm:t>
        <a:bodyPr/>
        <a:lstStyle/>
        <a:p>
          <a:endParaRPr lang="es-ES"/>
        </a:p>
      </dgm:t>
    </dgm:pt>
    <dgm:pt modelId="{F74C62D5-4A92-4921-AF92-5412F31624CC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Rango de TX fijo</a:t>
          </a:r>
        </a:p>
      </dgm:t>
    </dgm:pt>
    <dgm:pt modelId="{3582E2D2-912E-4740-816D-28685D35AAC7}" type="parTrans" cxnId="{2BCE20D6-A704-44B1-A73E-7E2A39404175}">
      <dgm:prSet/>
      <dgm:spPr/>
      <dgm:t>
        <a:bodyPr/>
        <a:lstStyle/>
        <a:p>
          <a:endParaRPr lang="es-ES"/>
        </a:p>
      </dgm:t>
    </dgm:pt>
    <dgm:pt modelId="{0F0D7017-6832-48CF-8694-333A6FE30B82}" type="sibTrans" cxnId="{2BCE20D6-A704-44B1-A73E-7E2A39404175}">
      <dgm:prSet/>
      <dgm:spPr/>
      <dgm:t>
        <a:bodyPr/>
        <a:lstStyle/>
        <a:p>
          <a:endParaRPr lang="es-ES"/>
        </a:p>
      </dgm:t>
    </dgm:pt>
    <dgm:pt modelId="{A87FAEA6-BDEA-4033-870D-5CB7C08F1CD0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 Información de contexto propio</a:t>
          </a:r>
        </a:p>
      </dgm:t>
    </dgm:pt>
    <dgm:pt modelId="{3E273572-28B3-456F-8009-3E6922BD24D4}" type="parTrans" cxnId="{5E1EC4AE-90E3-4558-BCBB-C3D1AD734603}">
      <dgm:prSet/>
      <dgm:spPr/>
      <dgm:t>
        <a:bodyPr/>
        <a:lstStyle/>
        <a:p>
          <a:endParaRPr lang="es-ES"/>
        </a:p>
      </dgm:t>
    </dgm:pt>
    <dgm:pt modelId="{CEA92BDD-B7B2-4537-B002-AA44EFB65530}" type="sibTrans" cxnId="{5E1EC4AE-90E3-4558-BCBB-C3D1AD734603}">
      <dgm:prSet/>
      <dgm:spPr/>
      <dgm:t>
        <a:bodyPr/>
        <a:lstStyle/>
        <a:p>
          <a:endParaRPr lang="es-ES"/>
        </a:p>
      </dgm:t>
    </dgm:pt>
    <dgm:pt modelId="{6648F4E6-323F-4703-8867-0FE50E154F74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Conocimiento del vecino</a:t>
          </a:r>
        </a:p>
      </dgm:t>
    </dgm:pt>
    <dgm:pt modelId="{F02E1192-16AB-4859-82EA-70476F6C847F}" type="parTrans" cxnId="{06DAEDE1-E369-4B59-A926-AA92E71D8EC1}">
      <dgm:prSet/>
      <dgm:spPr/>
      <dgm:t>
        <a:bodyPr/>
        <a:lstStyle/>
        <a:p>
          <a:endParaRPr lang="es-ES"/>
        </a:p>
      </dgm:t>
    </dgm:pt>
    <dgm:pt modelId="{9A3FC415-0DA8-44D2-9432-8EED05FA54D0}" type="sibTrans" cxnId="{06DAEDE1-E369-4B59-A926-AA92E71D8EC1}">
      <dgm:prSet/>
      <dgm:spPr/>
      <dgm:t>
        <a:bodyPr/>
        <a:lstStyle/>
        <a:p>
          <a:endParaRPr lang="es-ES"/>
        </a:p>
      </dgm:t>
    </dgm:pt>
    <dgm:pt modelId="{84BBFD8B-AE91-4BAC-A9E4-B13ADCD04F57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Información de contexto ajeno</a:t>
          </a:r>
        </a:p>
      </dgm:t>
    </dgm:pt>
    <dgm:pt modelId="{125B84FD-DCA6-47BA-9143-C1DE2747366F}" type="parTrans" cxnId="{72BEA836-1DBA-432E-B1FC-4EF2738CFEAC}">
      <dgm:prSet/>
      <dgm:spPr/>
      <dgm:t>
        <a:bodyPr/>
        <a:lstStyle/>
        <a:p>
          <a:endParaRPr lang="es-ES"/>
        </a:p>
      </dgm:t>
    </dgm:pt>
    <dgm:pt modelId="{61E9C5B4-5394-4F19-9FCE-8FF7E7E373F9}" type="sibTrans" cxnId="{72BEA836-1DBA-432E-B1FC-4EF2738CFEAC}">
      <dgm:prSet/>
      <dgm:spPr/>
      <dgm:t>
        <a:bodyPr/>
        <a:lstStyle/>
        <a:p>
          <a:endParaRPr lang="es-ES"/>
        </a:p>
      </dgm:t>
    </dgm:pt>
    <dgm:pt modelId="{A69D888F-5C98-4664-93B7-77211CABBB7E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Rango </a:t>
          </a:r>
          <a:r>
            <a:rPr lang="es-ES" sz="1050" dirty="0" err="1"/>
            <a:t>deTX</a:t>
          </a:r>
          <a:r>
            <a:rPr lang="es-ES" sz="1050" dirty="0"/>
            <a:t> variable</a:t>
          </a:r>
        </a:p>
      </dgm:t>
    </dgm:pt>
    <dgm:pt modelId="{3C0A699A-4637-4371-B9AB-1C68D3E0E7DA}" type="parTrans" cxnId="{004BF2DD-C775-43B0-AA3F-2D37B84DAAB5}">
      <dgm:prSet/>
      <dgm:spPr/>
      <dgm:t>
        <a:bodyPr/>
        <a:lstStyle/>
        <a:p>
          <a:endParaRPr lang="es-ES"/>
        </a:p>
      </dgm:t>
    </dgm:pt>
    <dgm:pt modelId="{8D9D667A-503B-4250-9691-9A662D58BB13}" type="sibTrans" cxnId="{004BF2DD-C775-43B0-AA3F-2D37B84DAAB5}">
      <dgm:prSet/>
      <dgm:spPr/>
      <dgm:t>
        <a:bodyPr/>
        <a:lstStyle/>
        <a:p>
          <a:endParaRPr lang="es-ES"/>
        </a:p>
      </dgm:t>
    </dgm:pt>
    <dgm:pt modelId="{1DCA45C1-0838-43DB-83FA-E4AC1F49E1ED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Rango de TX fijo</a:t>
          </a:r>
        </a:p>
      </dgm:t>
    </dgm:pt>
    <dgm:pt modelId="{93E106BB-99D2-4ADD-B150-75D31ADC72A8}" type="parTrans" cxnId="{87BD9580-8763-4AB3-B6BC-35AC67F96FB8}">
      <dgm:prSet/>
      <dgm:spPr/>
      <dgm:t>
        <a:bodyPr/>
        <a:lstStyle/>
        <a:p>
          <a:endParaRPr lang="es-ES"/>
        </a:p>
      </dgm:t>
    </dgm:pt>
    <dgm:pt modelId="{D49BB487-0BD2-496C-9FC0-796C335DD566}" type="sibTrans" cxnId="{87BD9580-8763-4AB3-B6BC-35AC67F96FB8}">
      <dgm:prSet/>
      <dgm:spPr/>
      <dgm:t>
        <a:bodyPr/>
        <a:lstStyle/>
        <a:p>
          <a:endParaRPr lang="es-ES"/>
        </a:p>
      </dgm:t>
    </dgm:pt>
    <dgm:pt modelId="{794493E5-D350-4F60-94D4-6BC922DF9FC9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Probabilístico</a:t>
          </a:r>
        </a:p>
      </dgm:t>
    </dgm:pt>
    <dgm:pt modelId="{1CC11EDD-432D-451A-90A7-A191EEEF5FF0}" type="parTrans" cxnId="{CCB85CE4-445D-4035-B198-898F5F3143B6}">
      <dgm:prSet/>
      <dgm:spPr/>
      <dgm:t>
        <a:bodyPr/>
        <a:lstStyle/>
        <a:p>
          <a:endParaRPr lang="es-ES"/>
        </a:p>
      </dgm:t>
    </dgm:pt>
    <dgm:pt modelId="{43391AC5-4DC5-4D18-A3D7-41BE7759A544}" type="sibTrans" cxnId="{CCB85CE4-445D-4035-B198-898F5F3143B6}">
      <dgm:prSet/>
      <dgm:spPr/>
      <dgm:t>
        <a:bodyPr/>
        <a:lstStyle/>
        <a:p>
          <a:endParaRPr lang="es-ES"/>
        </a:p>
      </dgm:t>
    </dgm:pt>
    <dgm:pt modelId="{18B7AB62-B231-4DCF-935C-721E9CDDBD68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Determinista</a:t>
          </a:r>
        </a:p>
      </dgm:t>
    </dgm:pt>
    <dgm:pt modelId="{6450CF66-A14A-46E0-9AFD-3B9CDAEF86AC}" type="parTrans" cxnId="{FB14879E-01E0-431A-9348-A686634B8454}">
      <dgm:prSet/>
      <dgm:spPr/>
      <dgm:t>
        <a:bodyPr/>
        <a:lstStyle/>
        <a:p>
          <a:endParaRPr lang="es-ES"/>
        </a:p>
      </dgm:t>
    </dgm:pt>
    <dgm:pt modelId="{2FB56C06-1B22-40E6-9805-85DC0F43DCA7}" type="sibTrans" cxnId="{FB14879E-01E0-431A-9348-A686634B8454}">
      <dgm:prSet/>
      <dgm:spPr/>
      <dgm:t>
        <a:bodyPr/>
        <a:lstStyle/>
        <a:p>
          <a:endParaRPr lang="es-ES"/>
        </a:p>
      </dgm:t>
    </dgm:pt>
    <dgm:pt modelId="{01C65FDA-92ED-4148-843B-BC66299B3178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Fijos</a:t>
          </a:r>
        </a:p>
      </dgm:t>
    </dgm:pt>
    <dgm:pt modelId="{EC687E90-55AF-42AF-8A92-F119913B8981}" type="parTrans" cxnId="{E1EF4B88-5445-40A9-8568-0E75BFB15E21}">
      <dgm:prSet/>
      <dgm:spPr/>
      <dgm:t>
        <a:bodyPr/>
        <a:lstStyle/>
        <a:p>
          <a:endParaRPr lang="es-ES"/>
        </a:p>
      </dgm:t>
    </dgm:pt>
    <dgm:pt modelId="{058AB9D3-44CD-431F-9F44-8E1F00ECB742}" type="sibTrans" cxnId="{E1EF4B88-5445-40A9-8568-0E75BFB15E21}">
      <dgm:prSet/>
      <dgm:spPr/>
      <dgm:t>
        <a:bodyPr/>
        <a:lstStyle/>
        <a:p>
          <a:endParaRPr lang="es-ES"/>
        </a:p>
      </dgm:t>
    </dgm:pt>
    <dgm:pt modelId="{80972E82-50A1-4187-A2D5-6038260DD2A7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Adaptativos</a:t>
          </a:r>
        </a:p>
      </dgm:t>
    </dgm:pt>
    <dgm:pt modelId="{A9E707B7-21B2-4A8A-B09D-12B8407649C8}" type="parTrans" cxnId="{6FEF1895-2919-4A0B-9918-852CFA7992B0}">
      <dgm:prSet/>
      <dgm:spPr/>
      <dgm:t>
        <a:bodyPr/>
        <a:lstStyle/>
        <a:p>
          <a:endParaRPr lang="es-ES"/>
        </a:p>
      </dgm:t>
    </dgm:pt>
    <dgm:pt modelId="{9E924993-86CE-48C6-9E68-51F178B0B441}" type="sibTrans" cxnId="{6FEF1895-2919-4A0B-9918-852CFA7992B0}">
      <dgm:prSet/>
      <dgm:spPr/>
      <dgm:t>
        <a:bodyPr/>
        <a:lstStyle/>
        <a:p>
          <a:endParaRPr lang="es-ES"/>
        </a:p>
      </dgm:t>
    </dgm:pt>
    <dgm:pt modelId="{9BDBD0A6-B03F-4C00-AF74-BEAC7D1CC6A6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Basado en contador</a:t>
          </a:r>
        </a:p>
      </dgm:t>
    </dgm:pt>
    <dgm:pt modelId="{00DDF324-D511-4155-A172-986C2C0A957C}" type="parTrans" cxnId="{7442CA54-CDE1-4EDF-8A04-C05BEFB2A50A}">
      <dgm:prSet/>
      <dgm:spPr/>
      <dgm:t>
        <a:bodyPr/>
        <a:lstStyle/>
        <a:p>
          <a:endParaRPr lang="es-ES"/>
        </a:p>
      </dgm:t>
    </dgm:pt>
    <dgm:pt modelId="{1813E2FF-5C56-4120-9C26-712825A281FD}" type="sibTrans" cxnId="{7442CA54-CDE1-4EDF-8A04-C05BEFB2A50A}">
      <dgm:prSet/>
      <dgm:spPr/>
      <dgm:t>
        <a:bodyPr/>
        <a:lstStyle/>
        <a:p>
          <a:endParaRPr lang="es-ES"/>
        </a:p>
      </dgm:t>
    </dgm:pt>
    <dgm:pt modelId="{22B65723-9286-4632-897F-E6D4FB8B79CB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No basado en contador</a:t>
          </a:r>
        </a:p>
      </dgm:t>
    </dgm:pt>
    <dgm:pt modelId="{72EEC1F3-037F-45C9-8855-19978EF9DDBB}" type="parTrans" cxnId="{0BE1CBAA-A428-48F8-8EDD-3D91E24D3346}">
      <dgm:prSet/>
      <dgm:spPr/>
      <dgm:t>
        <a:bodyPr/>
        <a:lstStyle/>
        <a:p>
          <a:endParaRPr lang="es-ES"/>
        </a:p>
      </dgm:t>
    </dgm:pt>
    <dgm:pt modelId="{873F56B7-BC50-449F-9E2F-6DC3561CCC14}" type="sibTrans" cxnId="{0BE1CBAA-A428-48F8-8EDD-3D91E24D3346}">
      <dgm:prSet/>
      <dgm:spPr/>
      <dgm:t>
        <a:bodyPr/>
        <a:lstStyle/>
        <a:p>
          <a:endParaRPr lang="es-ES"/>
        </a:p>
      </dgm:t>
    </dgm:pt>
    <dgm:pt modelId="{55FE7018-B3F9-44E7-B2DE-8D3221470BA2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Densidad</a:t>
          </a:r>
        </a:p>
      </dgm:t>
    </dgm:pt>
    <dgm:pt modelId="{848969E2-D463-4CD9-BA45-85DB19015C9C}" type="parTrans" cxnId="{09196B2D-FCBE-4811-82A0-7AB98827E14E}">
      <dgm:prSet/>
      <dgm:spPr/>
      <dgm:t>
        <a:bodyPr/>
        <a:lstStyle/>
        <a:p>
          <a:endParaRPr lang="es-ES"/>
        </a:p>
      </dgm:t>
    </dgm:pt>
    <dgm:pt modelId="{77006D40-16CF-4A8A-B5F9-BF2B9991EC58}" type="sibTrans" cxnId="{09196B2D-FCBE-4811-82A0-7AB98827E14E}">
      <dgm:prSet/>
      <dgm:spPr/>
      <dgm:t>
        <a:bodyPr/>
        <a:lstStyle/>
        <a:p>
          <a:endParaRPr lang="es-ES"/>
        </a:p>
      </dgm:t>
    </dgm:pt>
    <dgm:pt modelId="{64315560-01FC-4E9B-A69C-D59B3EAA3607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Energía</a:t>
          </a:r>
        </a:p>
      </dgm:t>
    </dgm:pt>
    <dgm:pt modelId="{1E0C06A0-858C-47F9-AC68-6D21EDF9C695}" type="parTrans" cxnId="{AF25DD39-5144-4F54-BA67-E65312FAD776}">
      <dgm:prSet/>
      <dgm:spPr/>
      <dgm:t>
        <a:bodyPr/>
        <a:lstStyle/>
        <a:p>
          <a:endParaRPr lang="es-ES"/>
        </a:p>
      </dgm:t>
    </dgm:pt>
    <dgm:pt modelId="{937CFE70-FF1D-45F6-B791-1D06A8788959}" type="sibTrans" cxnId="{AF25DD39-5144-4F54-BA67-E65312FAD776}">
      <dgm:prSet/>
      <dgm:spPr/>
      <dgm:t>
        <a:bodyPr/>
        <a:lstStyle/>
        <a:p>
          <a:endParaRPr lang="es-ES"/>
        </a:p>
      </dgm:t>
    </dgm:pt>
    <dgm:pt modelId="{C85420F2-389C-4BA7-89C3-3CCEB67B3F3A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Velocidad</a:t>
          </a:r>
          <a:endParaRPr lang="es-ES" sz="900" dirty="0"/>
        </a:p>
      </dgm:t>
    </dgm:pt>
    <dgm:pt modelId="{9D28C36C-DEE6-4B46-AF06-0FD6A98F16AA}" type="parTrans" cxnId="{F4A677EA-FAA9-4D71-AEA2-E70F578BDE9E}">
      <dgm:prSet/>
      <dgm:spPr/>
      <dgm:t>
        <a:bodyPr/>
        <a:lstStyle/>
        <a:p>
          <a:endParaRPr lang="es-ES"/>
        </a:p>
      </dgm:t>
    </dgm:pt>
    <dgm:pt modelId="{C5996D08-86A9-4EC9-A3B2-326E5F9DABDB}" type="sibTrans" cxnId="{F4A677EA-FAA9-4D71-AEA2-E70F578BDE9E}">
      <dgm:prSet/>
      <dgm:spPr/>
      <dgm:t>
        <a:bodyPr/>
        <a:lstStyle/>
        <a:p>
          <a:endParaRPr lang="es-ES"/>
        </a:p>
      </dgm:t>
    </dgm:pt>
    <dgm:pt modelId="{DB7B1EBA-CC26-4E28-AF7B-3E0D8F166A9C}" type="asst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Distancia</a:t>
          </a:r>
        </a:p>
      </dgm:t>
    </dgm:pt>
    <dgm:pt modelId="{3768FB91-6806-44E2-8A5C-5656A275ED8B}" type="parTrans" cxnId="{05A76111-EAC6-48C3-9890-4A5090DE13C4}">
      <dgm:prSet/>
      <dgm:spPr/>
      <dgm:t>
        <a:bodyPr/>
        <a:lstStyle/>
        <a:p>
          <a:endParaRPr lang="es-ES"/>
        </a:p>
      </dgm:t>
    </dgm:pt>
    <dgm:pt modelId="{BAFB918C-A0B6-4C41-B976-4D2E380613CE}" type="sibTrans" cxnId="{05A76111-EAC6-48C3-9890-4A5090DE13C4}">
      <dgm:prSet/>
      <dgm:spPr/>
      <dgm:t>
        <a:bodyPr/>
        <a:lstStyle/>
        <a:p>
          <a:endParaRPr lang="es-ES"/>
        </a:p>
      </dgm:t>
    </dgm:pt>
    <dgm:pt modelId="{7C7CDC73-7C8F-4414-9A0D-A0E9E0288E52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Inteligencia artificial</a:t>
          </a:r>
        </a:p>
      </dgm:t>
    </dgm:pt>
    <dgm:pt modelId="{C7E6B006-8E68-451D-BC38-4E4DFD8A0205}" type="parTrans" cxnId="{DB0F050A-3C34-4AE5-BE26-730690446A52}">
      <dgm:prSet/>
      <dgm:spPr/>
      <dgm:t>
        <a:bodyPr/>
        <a:lstStyle/>
        <a:p>
          <a:endParaRPr lang="es-ES"/>
        </a:p>
      </dgm:t>
    </dgm:pt>
    <dgm:pt modelId="{4760CF88-A8E5-49C7-988A-D516C8D65593}" type="sibTrans" cxnId="{DB0F050A-3C34-4AE5-BE26-730690446A52}">
      <dgm:prSet/>
      <dgm:spPr/>
      <dgm:t>
        <a:bodyPr/>
        <a:lstStyle/>
        <a:p>
          <a:endParaRPr lang="es-ES"/>
        </a:p>
      </dgm:t>
    </dgm:pt>
    <dgm:pt modelId="{0BBC6C92-83C7-4E9D-8639-7187821B53C7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Densidad</a:t>
          </a:r>
        </a:p>
      </dgm:t>
    </dgm:pt>
    <dgm:pt modelId="{4E025C78-CB66-4950-886E-F3A9C912465F}" type="parTrans" cxnId="{2ED8F325-B028-4BCE-AC67-CF8DCABB7920}">
      <dgm:prSet/>
      <dgm:spPr/>
      <dgm:t>
        <a:bodyPr/>
        <a:lstStyle/>
        <a:p>
          <a:endParaRPr lang="es-ES"/>
        </a:p>
      </dgm:t>
    </dgm:pt>
    <dgm:pt modelId="{5FF30AA5-F433-4D93-8445-BF1CF668688C}" type="sibTrans" cxnId="{2ED8F325-B028-4BCE-AC67-CF8DCABB7920}">
      <dgm:prSet/>
      <dgm:spPr/>
      <dgm:t>
        <a:bodyPr/>
        <a:lstStyle/>
        <a:p>
          <a:endParaRPr lang="es-ES"/>
        </a:p>
      </dgm:t>
    </dgm:pt>
    <dgm:pt modelId="{132CD299-CB3E-4098-9C37-8CA20398832F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Energía</a:t>
          </a:r>
        </a:p>
      </dgm:t>
    </dgm:pt>
    <dgm:pt modelId="{C8CE6FA9-E1C5-4D27-89C1-73C560A9A990}" type="parTrans" cxnId="{C33801B6-9699-47DF-B622-78638E797776}">
      <dgm:prSet/>
      <dgm:spPr/>
      <dgm:t>
        <a:bodyPr/>
        <a:lstStyle/>
        <a:p>
          <a:endParaRPr lang="es-ES"/>
        </a:p>
      </dgm:t>
    </dgm:pt>
    <dgm:pt modelId="{99D591BB-95D2-4725-BF1D-BDAAC2D8B071}" type="sibTrans" cxnId="{C33801B6-9699-47DF-B622-78638E797776}">
      <dgm:prSet/>
      <dgm:spPr/>
      <dgm:t>
        <a:bodyPr/>
        <a:lstStyle/>
        <a:p>
          <a:endParaRPr lang="es-ES"/>
        </a:p>
      </dgm:t>
    </dgm:pt>
    <dgm:pt modelId="{91FD9E77-8F31-4AFB-8D8D-857868C4E4B8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Distancia</a:t>
          </a:r>
        </a:p>
      </dgm:t>
    </dgm:pt>
    <dgm:pt modelId="{C5FCC165-3E3A-45F1-B444-E5CE8FB081E0}" type="parTrans" cxnId="{555EC78A-6B75-4CE4-B7B3-24B9A6B55CB0}">
      <dgm:prSet/>
      <dgm:spPr/>
      <dgm:t>
        <a:bodyPr/>
        <a:lstStyle/>
        <a:p>
          <a:endParaRPr lang="es-ES"/>
        </a:p>
      </dgm:t>
    </dgm:pt>
    <dgm:pt modelId="{A20C9D28-61BE-497C-B0CB-66C26F79F6A7}" type="sibTrans" cxnId="{555EC78A-6B75-4CE4-B7B3-24B9A6B55CB0}">
      <dgm:prSet/>
      <dgm:spPr/>
      <dgm:t>
        <a:bodyPr/>
        <a:lstStyle/>
        <a:p>
          <a:endParaRPr lang="es-ES"/>
        </a:p>
      </dgm:t>
    </dgm:pt>
    <dgm:pt modelId="{8A8C8D72-D197-48F2-BB23-A918652EF738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Designación de vecino</a:t>
          </a:r>
        </a:p>
      </dgm:t>
    </dgm:pt>
    <dgm:pt modelId="{9BAC6F52-3A6E-4CA5-B9A3-CAF60A2813ED}" type="parTrans" cxnId="{095E298C-9B4C-44F8-A1A1-29EB97398AF2}">
      <dgm:prSet/>
      <dgm:spPr/>
      <dgm:t>
        <a:bodyPr/>
        <a:lstStyle/>
        <a:p>
          <a:endParaRPr lang="es-ES"/>
        </a:p>
      </dgm:t>
    </dgm:pt>
    <dgm:pt modelId="{445594EB-737D-409B-BE05-163A1F56754E}" type="sibTrans" cxnId="{095E298C-9B4C-44F8-A1A1-29EB97398AF2}">
      <dgm:prSet/>
      <dgm:spPr/>
      <dgm:t>
        <a:bodyPr/>
        <a:lstStyle/>
        <a:p>
          <a:endParaRPr lang="es-ES"/>
        </a:p>
      </dgm:t>
    </dgm:pt>
    <dgm:pt modelId="{22363DF2-6682-4F41-97F9-B5327FB48FD9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Auto-podado</a:t>
          </a:r>
        </a:p>
      </dgm:t>
    </dgm:pt>
    <dgm:pt modelId="{A30A4388-324C-44FA-9EB0-419B31AFE1EF}" type="parTrans" cxnId="{204238EF-B158-4B66-9AB3-0A9FCB2775F5}">
      <dgm:prSet/>
      <dgm:spPr/>
      <dgm:t>
        <a:bodyPr/>
        <a:lstStyle/>
        <a:p>
          <a:endParaRPr lang="es-ES"/>
        </a:p>
      </dgm:t>
    </dgm:pt>
    <dgm:pt modelId="{61AC4BCE-1FDE-4F72-9401-9EDA0CDEE563}" type="sibTrans" cxnId="{204238EF-B158-4B66-9AB3-0A9FCB2775F5}">
      <dgm:prSet/>
      <dgm:spPr/>
      <dgm:t>
        <a:bodyPr/>
        <a:lstStyle/>
        <a:p>
          <a:endParaRPr lang="es-ES"/>
        </a:p>
      </dgm:t>
    </dgm:pt>
    <dgm:pt modelId="{44CDD4C0-8545-468A-872B-B2C969682B7B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Árbol</a:t>
          </a:r>
        </a:p>
      </dgm:t>
    </dgm:pt>
    <dgm:pt modelId="{81D914C0-1B5E-4FEF-A275-B27218AE3E34}" type="parTrans" cxnId="{27005C46-01F8-4579-BF4B-714DB34B56C5}">
      <dgm:prSet/>
      <dgm:spPr/>
      <dgm:t>
        <a:bodyPr/>
        <a:lstStyle/>
        <a:p>
          <a:endParaRPr lang="es-ES"/>
        </a:p>
      </dgm:t>
    </dgm:pt>
    <dgm:pt modelId="{28A485E5-DC1C-4CB0-99BD-78355F44D36C}" type="sibTrans" cxnId="{27005C46-01F8-4579-BF4B-714DB34B56C5}">
      <dgm:prSet/>
      <dgm:spPr/>
      <dgm:t>
        <a:bodyPr/>
        <a:lstStyle/>
        <a:p>
          <a:endParaRPr lang="es-ES"/>
        </a:p>
      </dgm:t>
    </dgm:pt>
    <dgm:pt modelId="{58A6AA6F-FE43-4891-827A-B2E6605CFA53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 err="1"/>
            <a:t>Clustering</a:t>
          </a:r>
          <a:endParaRPr lang="es-ES" sz="1050" dirty="0"/>
        </a:p>
      </dgm:t>
    </dgm:pt>
    <dgm:pt modelId="{F2BE4D07-0AA9-463C-9237-D54FB9C4DB92}" type="parTrans" cxnId="{A50EC5FB-84B7-4230-982C-E7819878D8B7}">
      <dgm:prSet/>
      <dgm:spPr/>
      <dgm:t>
        <a:bodyPr/>
        <a:lstStyle/>
        <a:p>
          <a:endParaRPr lang="es-ES"/>
        </a:p>
      </dgm:t>
    </dgm:pt>
    <dgm:pt modelId="{59F73B64-CEC6-4439-B59E-4EB831D43361}" type="sibTrans" cxnId="{A50EC5FB-84B7-4230-982C-E7819878D8B7}">
      <dgm:prSet/>
      <dgm:spPr/>
      <dgm:t>
        <a:bodyPr/>
        <a:lstStyle/>
        <a:p>
          <a:endParaRPr lang="es-ES"/>
        </a:p>
      </dgm:t>
    </dgm:pt>
    <dgm:pt modelId="{C036EEFC-3D0A-4C84-B20E-7AF470887FE4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CDS</a:t>
          </a:r>
        </a:p>
      </dgm:t>
    </dgm:pt>
    <dgm:pt modelId="{85552AB1-1493-44C0-B1FB-1CE392F3B39C}" type="parTrans" cxnId="{3A4EF6D8-E77D-4424-9EE4-BFCA4EE4C076}">
      <dgm:prSet/>
      <dgm:spPr/>
      <dgm:t>
        <a:bodyPr/>
        <a:lstStyle/>
        <a:p>
          <a:endParaRPr lang="es-ES"/>
        </a:p>
      </dgm:t>
    </dgm:pt>
    <dgm:pt modelId="{A5C2453A-852C-46BC-BE6D-D2FDA76EDE5F}" type="sibTrans" cxnId="{3A4EF6D8-E77D-4424-9EE4-BFCA4EE4C076}">
      <dgm:prSet/>
      <dgm:spPr/>
      <dgm:t>
        <a:bodyPr/>
        <a:lstStyle/>
        <a:p>
          <a:endParaRPr lang="es-ES"/>
        </a:p>
      </dgm:t>
    </dgm:pt>
    <dgm:pt modelId="{DE48B7F5-F579-41D4-B318-FC258B07617D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Árbol</a:t>
          </a:r>
        </a:p>
      </dgm:t>
    </dgm:pt>
    <dgm:pt modelId="{D61C261D-06A5-48BD-B406-9A667A68A397}" type="parTrans" cxnId="{0FDE024A-0C1A-44F7-854B-E3AEEF5F414F}">
      <dgm:prSet/>
      <dgm:spPr/>
      <dgm:t>
        <a:bodyPr/>
        <a:lstStyle/>
        <a:p>
          <a:endParaRPr lang="es-ES"/>
        </a:p>
      </dgm:t>
    </dgm:pt>
    <dgm:pt modelId="{A94E0585-7EA9-4A29-8AE9-89B82216C1A5}" type="sibTrans" cxnId="{0FDE024A-0C1A-44F7-854B-E3AEEF5F414F}">
      <dgm:prSet/>
      <dgm:spPr/>
      <dgm:t>
        <a:bodyPr/>
        <a:lstStyle/>
        <a:p>
          <a:endParaRPr lang="es-ES"/>
        </a:p>
      </dgm:t>
    </dgm:pt>
    <dgm:pt modelId="{1E611F21-0952-4F68-9FB4-895DE4DF76AF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/>
            <a:t>Clustering</a:t>
          </a:r>
        </a:p>
      </dgm:t>
    </dgm:pt>
    <dgm:pt modelId="{68FE1C56-D3FC-4F5B-9A00-74C64762BF8C}" type="parTrans" cxnId="{9604D399-8A51-4590-B5A9-ED99EA8B3A61}">
      <dgm:prSet/>
      <dgm:spPr/>
      <dgm:t>
        <a:bodyPr/>
        <a:lstStyle/>
        <a:p>
          <a:endParaRPr lang="es-ES"/>
        </a:p>
      </dgm:t>
    </dgm:pt>
    <dgm:pt modelId="{8EB3E31F-D3D7-4BD8-913C-01AEC8AF4BEE}" type="sibTrans" cxnId="{9604D399-8A51-4590-B5A9-ED99EA8B3A61}">
      <dgm:prSet/>
      <dgm:spPr/>
      <dgm:t>
        <a:bodyPr/>
        <a:lstStyle/>
        <a:p>
          <a:endParaRPr lang="es-ES"/>
        </a:p>
      </dgm:t>
    </dgm:pt>
    <dgm:pt modelId="{B5BF4873-43A3-4BBB-8B5E-F154A3BCFDB1}" type="asst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050" dirty="0"/>
            <a:t>CDS</a:t>
          </a:r>
        </a:p>
      </dgm:t>
    </dgm:pt>
    <dgm:pt modelId="{00DA9B72-18CD-4FA2-90C4-34E0E93391B8}" type="parTrans" cxnId="{2AB73DD0-BD5A-4DDE-B4BA-5742BC16700D}">
      <dgm:prSet/>
      <dgm:spPr/>
      <dgm:t>
        <a:bodyPr/>
        <a:lstStyle/>
        <a:p>
          <a:endParaRPr lang="es-ES"/>
        </a:p>
      </dgm:t>
    </dgm:pt>
    <dgm:pt modelId="{873D1C35-A4B7-4DD4-BFBC-1B8B162A61D0}" type="sibTrans" cxnId="{2AB73DD0-BD5A-4DDE-B4BA-5742BC16700D}">
      <dgm:prSet/>
      <dgm:spPr/>
      <dgm:t>
        <a:bodyPr/>
        <a:lstStyle/>
        <a:p>
          <a:endParaRPr lang="es-ES"/>
        </a:p>
      </dgm:t>
    </dgm:pt>
    <dgm:pt modelId="{9C51C316-249A-4959-B69E-0DE15C939E0A}" type="pres">
      <dgm:prSet presAssocID="{159A8708-DF48-491D-BCB2-C2FDEDE38F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27FD7E8-5D29-4FF3-84B4-581CDA35E157}" type="pres">
      <dgm:prSet presAssocID="{3A45348B-F344-4F46-A754-A89764F5A126}" presName="hierRoot1" presStyleCnt="0">
        <dgm:presLayoutVars>
          <dgm:hierBranch val="init"/>
        </dgm:presLayoutVars>
      </dgm:prSet>
      <dgm:spPr/>
    </dgm:pt>
    <dgm:pt modelId="{981E0F6D-FE06-4446-BAC4-F106DA451E3B}" type="pres">
      <dgm:prSet presAssocID="{3A45348B-F344-4F46-A754-A89764F5A126}" presName="rootComposite1" presStyleCnt="0"/>
      <dgm:spPr/>
    </dgm:pt>
    <dgm:pt modelId="{8ED80CB8-2097-44A3-ABF1-856EBB5D77A2}" type="pres">
      <dgm:prSet presAssocID="{3A45348B-F344-4F46-A754-A89764F5A1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6409C54-9B61-41DB-8004-2D8535088525}" type="pres">
      <dgm:prSet presAssocID="{3A45348B-F344-4F46-A754-A89764F5A12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1F72B35-0FE8-4E05-B214-3398BA90EB1D}" type="pres">
      <dgm:prSet presAssocID="{3A45348B-F344-4F46-A754-A89764F5A126}" presName="hierChild2" presStyleCnt="0"/>
      <dgm:spPr/>
    </dgm:pt>
    <dgm:pt modelId="{903BA3A3-4006-46D2-83F3-057B6FE0D98A}" type="pres">
      <dgm:prSet presAssocID="{8FAADDDC-16A9-425E-964B-84E3DD3BBF82}" presName="Name37" presStyleLbl="parChTrans1D2" presStyleIdx="0" presStyleCnt="2"/>
      <dgm:spPr/>
      <dgm:t>
        <a:bodyPr/>
        <a:lstStyle/>
        <a:p>
          <a:endParaRPr lang="es-ES"/>
        </a:p>
      </dgm:t>
    </dgm:pt>
    <dgm:pt modelId="{EFE9FE33-4350-43D5-A9C3-FDA1E0876577}" type="pres">
      <dgm:prSet presAssocID="{69A0FDD9-54FC-4E11-AD9F-7C2192E16BAE}" presName="hierRoot2" presStyleCnt="0">
        <dgm:presLayoutVars>
          <dgm:hierBranch val="init"/>
        </dgm:presLayoutVars>
      </dgm:prSet>
      <dgm:spPr/>
    </dgm:pt>
    <dgm:pt modelId="{E50AF884-FC6E-4538-B07C-33EEEA9D77A9}" type="pres">
      <dgm:prSet presAssocID="{69A0FDD9-54FC-4E11-AD9F-7C2192E16BAE}" presName="rootComposite" presStyleCnt="0"/>
      <dgm:spPr/>
    </dgm:pt>
    <dgm:pt modelId="{4B455D67-7419-4034-B49F-9AF101DC25E3}" type="pres">
      <dgm:prSet presAssocID="{69A0FDD9-54FC-4E11-AD9F-7C2192E16BAE}" presName="rootText" presStyleLbl="node2" presStyleIdx="0" presStyleCnt="2" custLinFactX="88551" custLinFactNeighborX="100000" custLinFactNeighborY="2289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50F5BD-935C-4C98-87AB-227911ED5617}" type="pres">
      <dgm:prSet presAssocID="{69A0FDD9-54FC-4E11-AD9F-7C2192E16BAE}" presName="rootConnector" presStyleLbl="node2" presStyleIdx="0" presStyleCnt="2"/>
      <dgm:spPr/>
      <dgm:t>
        <a:bodyPr/>
        <a:lstStyle/>
        <a:p>
          <a:endParaRPr lang="es-ES"/>
        </a:p>
      </dgm:t>
    </dgm:pt>
    <dgm:pt modelId="{4AE636C1-8EAA-432D-A4C2-BCBAE59D163A}" type="pres">
      <dgm:prSet presAssocID="{69A0FDD9-54FC-4E11-AD9F-7C2192E16BAE}" presName="hierChild4" presStyleCnt="0"/>
      <dgm:spPr/>
    </dgm:pt>
    <dgm:pt modelId="{452C8693-A7D7-42AC-B841-73B54C70FC47}" type="pres">
      <dgm:prSet presAssocID="{69A0FDD9-54FC-4E11-AD9F-7C2192E16BAE}" presName="hierChild5" presStyleCnt="0"/>
      <dgm:spPr/>
    </dgm:pt>
    <dgm:pt modelId="{E5F0DB9E-5178-42EB-AAF7-38DDBC362996}" type="pres">
      <dgm:prSet presAssocID="{05EACCBF-A4BE-4E8F-AE8D-2C159432CFF0}" presName="Name111" presStyleLbl="parChTrans1D3" presStyleIdx="0" presStyleCnt="4"/>
      <dgm:spPr/>
      <dgm:t>
        <a:bodyPr/>
        <a:lstStyle/>
        <a:p>
          <a:endParaRPr lang="es-ES"/>
        </a:p>
      </dgm:t>
    </dgm:pt>
    <dgm:pt modelId="{06400199-642E-47D6-8A15-7D52711CD75B}" type="pres">
      <dgm:prSet presAssocID="{2074FBF9-3E63-4DB6-A5E9-DDCF95113C75}" presName="hierRoot3" presStyleCnt="0">
        <dgm:presLayoutVars>
          <dgm:hierBranch val="init"/>
        </dgm:presLayoutVars>
      </dgm:prSet>
      <dgm:spPr/>
    </dgm:pt>
    <dgm:pt modelId="{1B9BFBDD-60D1-4CA8-8965-26D203E8B75D}" type="pres">
      <dgm:prSet presAssocID="{2074FBF9-3E63-4DB6-A5E9-DDCF95113C75}" presName="rootComposite3" presStyleCnt="0"/>
      <dgm:spPr/>
    </dgm:pt>
    <dgm:pt modelId="{FC05AB0F-0C8A-444E-9F57-DE73DCEC89CB}" type="pres">
      <dgm:prSet presAssocID="{2074FBF9-3E63-4DB6-A5E9-DDCF95113C75}" presName="rootText3" presStyleLbl="asst2" presStyleIdx="0" presStyleCnt="29" custLinFactX="4074" custLinFactNeighborX="100000" custLinFactNeighborY="-650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566A2A-AA7A-45B4-A6F5-2C5AE5A94D0D}" type="pres">
      <dgm:prSet presAssocID="{2074FBF9-3E63-4DB6-A5E9-DDCF95113C75}" presName="rootConnector3" presStyleLbl="asst2" presStyleIdx="0" presStyleCnt="29"/>
      <dgm:spPr/>
      <dgm:t>
        <a:bodyPr/>
        <a:lstStyle/>
        <a:p>
          <a:endParaRPr lang="es-ES"/>
        </a:p>
      </dgm:t>
    </dgm:pt>
    <dgm:pt modelId="{DA8B26A8-6CCD-4E18-BF3E-14A39BBD9A5A}" type="pres">
      <dgm:prSet presAssocID="{2074FBF9-3E63-4DB6-A5E9-DDCF95113C75}" presName="hierChild6" presStyleCnt="0"/>
      <dgm:spPr/>
    </dgm:pt>
    <dgm:pt modelId="{6340C4D7-D74B-4EC9-9E3B-23C2583EC905}" type="pres">
      <dgm:prSet presAssocID="{2074FBF9-3E63-4DB6-A5E9-DDCF95113C75}" presName="hierChild7" presStyleCnt="0"/>
      <dgm:spPr/>
    </dgm:pt>
    <dgm:pt modelId="{23B6C977-EF3B-48E3-9B7D-9AFFF847F044}" type="pres">
      <dgm:prSet presAssocID="{3582E2D2-912E-4740-816D-28685D35AAC7}" presName="Name111" presStyleLbl="parChTrans1D3" presStyleIdx="1" presStyleCnt="4"/>
      <dgm:spPr/>
      <dgm:t>
        <a:bodyPr/>
        <a:lstStyle/>
        <a:p>
          <a:endParaRPr lang="es-ES"/>
        </a:p>
      </dgm:t>
    </dgm:pt>
    <dgm:pt modelId="{6BB433A2-7ABD-4E1A-B744-677A48722B83}" type="pres">
      <dgm:prSet presAssocID="{F74C62D5-4A92-4921-AF92-5412F31624CC}" presName="hierRoot3" presStyleCnt="0">
        <dgm:presLayoutVars>
          <dgm:hierBranch val="init"/>
        </dgm:presLayoutVars>
      </dgm:prSet>
      <dgm:spPr/>
    </dgm:pt>
    <dgm:pt modelId="{FD8FEAA0-14D0-4C4F-B299-F67B3620960B}" type="pres">
      <dgm:prSet presAssocID="{F74C62D5-4A92-4921-AF92-5412F31624CC}" presName="rootComposite3" presStyleCnt="0"/>
      <dgm:spPr/>
    </dgm:pt>
    <dgm:pt modelId="{636C4351-6C56-4EDE-BE0D-C20A708C38BF}" type="pres">
      <dgm:prSet presAssocID="{F74C62D5-4A92-4921-AF92-5412F31624CC}" presName="rootText3" presStyleLbl="asst2" presStyleIdx="1" presStyleCnt="29" custLinFactX="-121003" custLinFactNeighborX="-200000" custLinFactNeighborY="-778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09F087-7115-4D1B-BBC1-CDE796B22801}" type="pres">
      <dgm:prSet presAssocID="{F74C62D5-4A92-4921-AF92-5412F31624CC}" presName="rootConnector3" presStyleLbl="asst2" presStyleIdx="1" presStyleCnt="29"/>
      <dgm:spPr/>
      <dgm:t>
        <a:bodyPr/>
        <a:lstStyle/>
        <a:p>
          <a:endParaRPr lang="es-ES"/>
        </a:p>
      </dgm:t>
    </dgm:pt>
    <dgm:pt modelId="{E3E7357B-4B81-42CF-894B-F19029EC5BB8}" type="pres">
      <dgm:prSet presAssocID="{F74C62D5-4A92-4921-AF92-5412F31624CC}" presName="hierChild6" presStyleCnt="0"/>
      <dgm:spPr/>
    </dgm:pt>
    <dgm:pt modelId="{2E1F66B1-B28F-4971-BEFA-D6DF68EBB830}" type="pres">
      <dgm:prSet presAssocID="{F74C62D5-4A92-4921-AF92-5412F31624CC}" presName="hierChild7" presStyleCnt="0"/>
      <dgm:spPr/>
    </dgm:pt>
    <dgm:pt modelId="{97DD4065-1382-47F6-AD71-2C53127DFF32}" type="pres">
      <dgm:prSet presAssocID="{3E273572-28B3-456F-8009-3E6922BD24D4}" presName="Name111" presStyleLbl="parChTrans1D4" presStyleIdx="0" presStyleCnt="25"/>
      <dgm:spPr/>
      <dgm:t>
        <a:bodyPr/>
        <a:lstStyle/>
        <a:p>
          <a:endParaRPr lang="es-ES"/>
        </a:p>
      </dgm:t>
    </dgm:pt>
    <dgm:pt modelId="{3A663396-9801-450C-A004-512F23A0B98E}" type="pres">
      <dgm:prSet presAssocID="{A87FAEA6-BDEA-4033-870D-5CB7C08F1CD0}" presName="hierRoot3" presStyleCnt="0">
        <dgm:presLayoutVars>
          <dgm:hierBranch val="init"/>
        </dgm:presLayoutVars>
      </dgm:prSet>
      <dgm:spPr/>
    </dgm:pt>
    <dgm:pt modelId="{8CDFD3C5-CD63-4A22-916A-75D51A0417ED}" type="pres">
      <dgm:prSet presAssocID="{A87FAEA6-BDEA-4033-870D-5CB7C08F1CD0}" presName="rootComposite3" presStyleCnt="0"/>
      <dgm:spPr/>
    </dgm:pt>
    <dgm:pt modelId="{6AAF1E02-60AD-4A07-9605-C36CA2B24B38}" type="pres">
      <dgm:prSet presAssocID="{A87FAEA6-BDEA-4033-870D-5CB7C08F1CD0}" presName="rootText3" presStyleLbl="asst2" presStyleIdx="2" presStyleCnt="29" custLinFactX="-194088" custLinFactNeighborX="-200000" custLinFactNeighborY="-4738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B49AFF-F5B8-4F16-9954-74AFE95D5640}" type="pres">
      <dgm:prSet presAssocID="{A87FAEA6-BDEA-4033-870D-5CB7C08F1CD0}" presName="rootConnector3" presStyleLbl="asst2" presStyleIdx="2" presStyleCnt="29"/>
      <dgm:spPr/>
      <dgm:t>
        <a:bodyPr/>
        <a:lstStyle/>
        <a:p>
          <a:endParaRPr lang="es-ES"/>
        </a:p>
      </dgm:t>
    </dgm:pt>
    <dgm:pt modelId="{AE7284E0-72DE-4E25-A651-218D628849FD}" type="pres">
      <dgm:prSet presAssocID="{A87FAEA6-BDEA-4033-870D-5CB7C08F1CD0}" presName="hierChild6" presStyleCnt="0"/>
      <dgm:spPr/>
    </dgm:pt>
    <dgm:pt modelId="{45DCE3F6-8A48-4F6E-819C-D72E11B5F380}" type="pres">
      <dgm:prSet presAssocID="{A87FAEA6-BDEA-4033-870D-5CB7C08F1CD0}" presName="hierChild7" presStyleCnt="0"/>
      <dgm:spPr/>
    </dgm:pt>
    <dgm:pt modelId="{4513FBF3-608B-4FEA-B617-8169B49286AF}" type="pres">
      <dgm:prSet presAssocID="{1CC11EDD-432D-451A-90A7-A191EEEF5FF0}" presName="Name111" presStyleLbl="parChTrans1D4" presStyleIdx="1" presStyleCnt="25"/>
      <dgm:spPr/>
      <dgm:t>
        <a:bodyPr/>
        <a:lstStyle/>
        <a:p>
          <a:endParaRPr lang="es-ES"/>
        </a:p>
      </dgm:t>
    </dgm:pt>
    <dgm:pt modelId="{8C9AC25E-9F8C-42AB-BB11-20240555C04B}" type="pres">
      <dgm:prSet presAssocID="{794493E5-D350-4F60-94D4-6BC922DF9FC9}" presName="hierRoot3" presStyleCnt="0">
        <dgm:presLayoutVars>
          <dgm:hierBranch val="init"/>
        </dgm:presLayoutVars>
      </dgm:prSet>
      <dgm:spPr/>
    </dgm:pt>
    <dgm:pt modelId="{BA53008F-0421-45BF-B487-CCF9915642D4}" type="pres">
      <dgm:prSet presAssocID="{794493E5-D350-4F60-94D4-6BC922DF9FC9}" presName="rootComposite3" presStyleCnt="0"/>
      <dgm:spPr/>
    </dgm:pt>
    <dgm:pt modelId="{7DF66C3A-84B1-460C-8965-BD851B39CA7A}" type="pres">
      <dgm:prSet presAssocID="{794493E5-D350-4F60-94D4-6BC922DF9FC9}" presName="rootText3" presStyleLbl="asst2" presStyleIdx="3" presStyleCnt="29" custLinFactNeighborX="16610" custLinFactNeighborY="1167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9F6A8C-2AA9-41F7-A8AB-E808734105F2}" type="pres">
      <dgm:prSet presAssocID="{794493E5-D350-4F60-94D4-6BC922DF9FC9}" presName="rootConnector3" presStyleLbl="asst2" presStyleIdx="3" presStyleCnt="29"/>
      <dgm:spPr/>
      <dgm:t>
        <a:bodyPr/>
        <a:lstStyle/>
        <a:p>
          <a:endParaRPr lang="es-ES"/>
        </a:p>
      </dgm:t>
    </dgm:pt>
    <dgm:pt modelId="{B56E8818-6E21-4F36-BE98-A2419A780ACA}" type="pres">
      <dgm:prSet presAssocID="{794493E5-D350-4F60-94D4-6BC922DF9FC9}" presName="hierChild6" presStyleCnt="0"/>
      <dgm:spPr/>
    </dgm:pt>
    <dgm:pt modelId="{99F1A018-B5FA-469F-83AC-3BE9CE1D3C1B}" type="pres">
      <dgm:prSet presAssocID="{794493E5-D350-4F60-94D4-6BC922DF9FC9}" presName="hierChild7" presStyleCnt="0"/>
      <dgm:spPr/>
    </dgm:pt>
    <dgm:pt modelId="{55BBB723-D74E-4775-ADA4-63B2C230CAD8}" type="pres">
      <dgm:prSet presAssocID="{EC687E90-55AF-42AF-8A92-F119913B8981}" presName="Name111" presStyleLbl="parChTrans1D4" presStyleIdx="2" presStyleCnt="25"/>
      <dgm:spPr/>
      <dgm:t>
        <a:bodyPr/>
        <a:lstStyle/>
        <a:p>
          <a:endParaRPr lang="es-ES"/>
        </a:p>
      </dgm:t>
    </dgm:pt>
    <dgm:pt modelId="{ACACE4D9-7738-4EDF-92EC-0ADE5C0F6B65}" type="pres">
      <dgm:prSet presAssocID="{01C65FDA-92ED-4148-843B-BC66299B3178}" presName="hierRoot3" presStyleCnt="0">
        <dgm:presLayoutVars>
          <dgm:hierBranch val="init"/>
        </dgm:presLayoutVars>
      </dgm:prSet>
      <dgm:spPr/>
    </dgm:pt>
    <dgm:pt modelId="{D9CFD728-187C-4247-891E-BDBA07307C21}" type="pres">
      <dgm:prSet presAssocID="{01C65FDA-92ED-4148-843B-BC66299B3178}" presName="rootComposite3" presStyleCnt="0"/>
      <dgm:spPr/>
    </dgm:pt>
    <dgm:pt modelId="{135C93ED-5303-48A8-949D-6CD0B016B61A}" type="pres">
      <dgm:prSet presAssocID="{01C65FDA-92ED-4148-843B-BC66299B3178}" presName="rootText3" presStyleLbl="asst2" presStyleIdx="4" presStyleCnt="29" custLinFactNeighborX="-113" custLinFactNeighborY="-6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BE89C14-A630-4651-B751-1B8B2851F8D1}" type="pres">
      <dgm:prSet presAssocID="{01C65FDA-92ED-4148-843B-BC66299B3178}" presName="rootConnector3" presStyleLbl="asst2" presStyleIdx="4" presStyleCnt="29"/>
      <dgm:spPr/>
      <dgm:t>
        <a:bodyPr/>
        <a:lstStyle/>
        <a:p>
          <a:endParaRPr lang="es-ES"/>
        </a:p>
      </dgm:t>
    </dgm:pt>
    <dgm:pt modelId="{E99A8D2C-B59F-4BBF-BFB8-BDA0376F9101}" type="pres">
      <dgm:prSet presAssocID="{01C65FDA-92ED-4148-843B-BC66299B3178}" presName="hierChild6" presStyleCnt="0"/>
      <dgm:spPr/>
    </dgm:pt>
    <dgm:pt modelId="{B6E11C56-9F6D-4263-937C-1A38BD05401A}" type="pres">
      <dgm:prSet presAssocID="{01C65FDA-92ED-4148-843B-BC66299B3178}" presName="hierChild7" presStyleCnt="0"/>
      <dgm:spPr/>
    </dgm:pt>
    <dgm:pt modelId="{DE5F60FC-3DE5-48F0-9818-0431CE5A4ED9}" type="pres">
      <dgm:prSet presAssocID="{A9E707B7-21B2-4A8A-B09D-12B8407649C8}" presName="Name111" presStyleLbl="parChTrans1D4" presStyleIdx="3" presStyleCnt="25"/>
      <dgm:spPr/>
      <dgm:t>
        <a:bodyPr/>
        <a:lstStyle/>
        <a:p>
          <a:endParaRPr lang="es-ES"/>
        </a:p>
      </dgm:t>
    </dgm:pt>
    <dgm:pt modelId="{32038BC7-D1A2-45BE-ACA3-FEAD3A725DE2}" type="pres">
      <dgm:prSet presAssocID="{80972E82-50A1-4187-A2D5-6038260DD2A7}" presName="hierRoot3" presStyleCnt="0">
        <dgm:presLayoutVars>
          <dgm:hierBranch val="init"/>
        </dgm:presLayoutVars>
      </dgm:prSet>
      <dgm:spPr/>
    </dgm:pt>
    <dgm:pt modelId="{856561A3-268F-4A93-B388-30FB39226B8D}" type="pres">
      <dgm:prSet presAssocID="{80972E82-50A1-4187-A2D5-6038260DD2A7}" presName="rootComposite3" presStyleCnt="0"/>
      <dgm:spPr/>
    </dgm:pt>
    <dgm:pt modelId="{51FE7C0B-0596-488B-913D-EE14E98FBB70}" type="pres">
      <dgm:prSet presAssocID="{80972E82-50A1-4187-A2D5-6038260DD2A7}" presName="rootText3" presStyleLbl="asst2" presStyleIdx="5" presStyleCnt="2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C59058-9697-48FF-A9A0-B7941B9042A0}" type="pres">
      <dgm:prSet presAssocID="{80972E82-50A1-4187-A2D5-6038260DD2A7}" presName="rootConnector3" presStyleLbl="asst2" presStyleIdx="5" presStyleCnt="29"/>
      <dgm:spPr/>
      <dgm:t>
        <a:bodyPr/>
        <a:lstStyle/>
        <a:p>
          <a:endParaRPr lang="es-ES"/>
        </a:p>
      </dgm:t>
    </dgm:pt>
    <dgm:pt modelId="{C8C388D6-B610-4362-AE27-F24474FB6770}" type="pres">
      <dgm:prSet presAssocID="{80972E82-50A1-4187-A2D5-6038260DD2A7}" presName="hierChild6" presStyleCnt="0"/>
      <dgm:spPr/>
    </dgm:pt>
    <dgm:pt modelId="{B2168C6E-070B-4C3E-9F2E-279B1552254B}" type="pres">
      <dgm:prSet presAssocID="{80972E82-50A1-4187-A2D5-6038260DD2A7}" presName="hierChild7" presStyleCnt="0"/>
      <dgm:spPr/>
    </dgm:pt>
    <dgm:pt modelId="{1E4D692E-080A-446D-A592-068376192D32}" type="pres">
      <dgm:prSet presAssocID="{00DDF324-D511-4155-A172-986C2C0A957C}" presName="Name111" presStyleLbl="parChTrans1D4" presStyleIdx="4" presStyleCnt="25"/>
      <dgm:spPr/>
      <dgm:t>
        <a:bodyPr/>
        <a:lstStyle/>
        <a:p>
          <a:endParaRPr lang="es-ES"/>
        </a:p>
      </dgm:t>
    </dgm:pt>
    <dgm:pt modelId="{23CA4FD3-4795-41F9-A384-E6352B9D43C5}" type="pres">
      <dgm:prSet presAssocID="{9BDBD0A6-B03F-4C00-AF74-BEAC7D1CC6A6}" presName="hierRoot3" presStyleCnt="0">
        <dgm:presLayoutVars>
          <dgm:hierBranch val="init"/>
        </dgm:presLayoutVars>
      </dgm:prSet>
      <dgm:spPr/>
    </dgm:pt>
    <dgm:pt modelId="{AF9A1CCD-3A3E-4E2B-B0D0-01AC5086E611}" type="pres">
      <dgm:prSet presAssocID="{9BDBD0A6-B03F-4C00-AF74-BEAC7D1CC6A6}" presName="rootComposite3" presStyleCnt="0"/>
      <dgm:spPr/>
    </dgm:pt>
    <dgm:pt modelId="{198A5C04-D826-4C71-8EB5-113FD5636006}" type="pres">
      <dgm:prSet presAssocID="{9BDBD0A6-B03F-4C00-AF74-BEAC7D1CC6A6}" presName="rootText3" presStyleLbl="asst2" presStyleIdx="6" presStyleCnt="29" custLinFactNeighborX="30556" custLinFactNeighborY="127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7F3F26-ACB1-4C05-8F3D-FB85A4C826FD}" type="pres">
      <dgm:prSet presAssocID="{9BDBD0A6-B03F-4C00-AF74-BEAC7D1CC6A6}" presName="rootConnector3" presStyleLbl="asst2" presStyleIdx="6" presStyleCnt="29"/>
      <dgm:spPr/>
      <dgm:t>
        <a:bodyPr/>
        <a:lstStyle/>
        <a:p>
          <a:endParaRPr lang="es-ES"/>
        </a:p>
      </dgm:t>
    </dgm:pt>
    <dgm:pt modelId="{74C371A4-5B33-4D0B-A994-238093163CF7}" type="pres">
      <dgm:prSet presAssocID="{9BDBD0A6-B03F-4C00-AF74-BEAC7D1CC6A6}" presName="hierChild6" presStyleCnt="0"/>
      <dgm:spPr/>
    </dgm:pt>
    <dgm:pt modelId="{13C60B1D-66B4-4F95-ABD2-9556BE70F77E}" type="pres">
      <dgm:prSet presAssocID="{9BDBD0A6-B03F-4C00-AF74-BEAC7D1CC6A6}" presName="hierChild7" presStyleCnt="0"/>
      <dgm:spPr/>
    </dgm:pt>
    <dgm:pt modelId="{941A826D-671F-4829-8816-8927AA990499}" type="pres">
      <dgm:prSet presAssocID="{4E025C78-CB66-4950-886E-F3A9C912465F}" presName="Name111" presStyleLbl="parChTrans1D4" presStyleIdx="5" presStyleCnt="25"/>
      <dgm:spPr/>
      <dgm:t>
        <a:bodyPr/>
        <a:lstStyle/>
        <a:p>
          <a:endParaRPr lang="es-ES"/>
        </a:p>
      </dgm:t>
    </dgm:pt>
    <dgm:pt modelId="{4F86C895-766F-4E51-ABB7-8584E0B683D5}" type="pres">
      <dgm:prSet presAssocID="{0BBC6C92-83C7-4E9D-8639-7187821B53C7}" presName="hierRoot3" presStyleCnt="0">
        <dgm:presLayoutVars>
          <dgm:hierBranch val="init"/>
        </dgm:presLayoutVars>
      </dgm:prSet>
      <dgm:spPr/>
    </dgm:pt>
    <dgm:pt modelId="{21CFA82D-DBF0-4941-BE72-257625777E51}" type="pres">
      <dgm:prSet presAssocID="{0BBC6C92-83C7-4E9D-8639-7187821B53C7}" presName="rootComposite3" presStyleCnt="0"/>
      <dgm:spPr/>
    </dgm:pt>
    <dgm:pt modelId="{5408E3D3-395E-424B-A97C-B14EB432EBF1}" type="pres">
      <dgm:prSet presAssocID="{0BBC6C92-83C7-4E9D-8639-7187821B53C7}" presName="rootText3" presStyleLbl="asst2" presStyleIdx="7" presStyleCnt="29" custLinFactNeighborX="-21704" custLinFactNeighborY="-551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8850BF6-2A0D-47EF-89BB-1A1B25474CFF}" type="pres">
      <dgm:prSet presAssocID="{0BBC6C92-83C7-4E9D-8639-7187821B53C7}" presName="rootConnector3" presStyleLbl="asst2" presStyleIdx="7" presStyleCnt="29"/>
      <dgm:spPr/>
      <dgm:t>
        <a:bodyPr/>
        <a:lstStyle/>
        <a:p>
          <a:endParaRPr lang="es-ES"/>
        </a:p>
      </dgm:t>
    </dgm:pt>
    <dgm:pt modelId="{CB46B5DF-40F9-43F0-9C4F-35FF9E7EB1EC}" type="pres">
      <dgm:prSet presAssocID="{0BBC6C92-83C7-4E9D-8639-7187821B53C7}" presName="hierChild6" presStyleCnt="0"/>
      <dgm:spPr/>
    </dgm:pt>
    <dgm:pt modelId="{9401E723-7754-4C53-BE92-AC91E46F38D9}" type="pres">
      <dgm:prSet presAssocID="{0BBC6C92-83C7-4E9D-8639-7187821B53C7}" presName="hierChild7" presStyleCnt="0"/>
      <dgm:spPr/>
    </dgm:pt>
    <dgm:pt modelId="{A758B4B5-B4B6-4E39-95C5-EBC2E4B2E7A1}" type="pres">
      <dgm:prSet presAssocID="{C8CE6FA9-E1C5-4D27-89C1-73C560A9A990}" presName="Name111" presStyleLbl="parChTrans1D4" presStyleIdx="6" presStyleCnt="25"/>
      <dgm:spPr/>
      <dgm:t>
        <a:bodyPr/>
        <a:lstStyle/>
        <a:p>
          <a:endParaRPr lang="es-ES"/>
        </a:p>
      </dgm:t>
    </dgm:pt>
    <dgm:pt modelId="{3998981F-5FEC-4FB1-9AAA-0038505EC768}" type="pres">
      <dgm:prSet presAssocID="{132CD299-CB3E-4098-9C37-8CA20398832F}" presName="hierRoot3" presStyleCnt="0">
        <dgm:presLayoutVars>
          <dgm:hierBranch val="init"/>
        </dgm:presLayoutVars>
      </dgm:prSet>
      <dgm:spPr/>
    </dgm:pt>
    <dgm:pt modelId="{390BACC7-F1BB-4D53-BB89-8A4CBD0126C8}" type="pres">
      <dgm:prSet presAssocID="{132CD299-CB3E-4098-9C37-8CA20398832F}" presName="rootComposite3" presStyleCnt="0"/>
      <dgm:spPr/>
    </dgm:pt>
    <dgm:pt modelId="{389651DC-0717-4EAB-9E98-AA68412B5ACD}" type="pres">
      <dgm:prSet presAssocID="{132CD299-CB3E-4098-9C37-8CA20398832F}" presName="rootText3" presStyleLbl="asst2" presStyleIdx="8" presStyleCnt="29" custLinFactX="-45406" custLinFactNeighborX="-100000" custLinFactNeighborY="817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D3E541D-C3BE-46C5-8587-4A486ABDFA97}" type="pres">
      <dgm:prSet presAssocID="{132CD299-CB3E-4098-9C37-8CA20398832F}" presName="rootConnector3" presStyleLbl="asst2" presStyleIdx="8" presStyleCnt="29"/>
      <dgm:spPr/>
      <dgm:t>
        <a:bodyPr/>
        <a:lstStyle/>
        <a:p>
          <a:endParaRPr lang="es-ES"/>
        </a:p>
      </dgm:t>
    </dgm:pt>
    <dgm:pt modelId="{E97F9488-5156-481A-9A2F-2F210D00048E}" type="pres">
      <dgm:prSet presAssocID="{132CD299-CB3E-4098-9C37-8CA20398832F}" presName="hierChild6" presStyleCnt="0"/>
      <dgm:spPr/>
    </dgm:pt>
    <dgm:pt modelId="{DD3733EC-79D4-40BA-9320-F019468101C9}" type="pres">
      <dgm:prSet presAssocID="{132CD299-CB3E-4098-9C37-8CA20398832F}" presName="hierChild7" presStyleCnt="0"/>
      <dgm:spPr/>
    </dgm:pt>
    <dgm:pt modelId="{6C47B0E3-AAAC-459F-8935-AC24EC2FBA28}" type="pres">
      <dgm:prSet presAssocID="{C5FCC165-3E3A-45F1-B444-E5CE8FB081E0}" presName="Name111" presStyleLbl="parChTrans1D4" presStyleIdx="7" presStyleCnt="25"/>
      <dgm:spPr/>
      <dgm:t>
        <a:bodyPr/>
        <a:lstStyle/>
        <a:p>
          <a:endParaRPr lang="es-ES"/>
        </a:p>
      </dgm:t>
    </dgm:pt>
    <dgm:pt modelId="{E897E70E-F506-409D-8A66-1E551637921C}" type="pres">
      <dgm:prSet presAssocID="{91FD9E77-8F31-4AFB-8D8D-857868C4E4B8}" presName="hierRoot3" presStyleCnt="0">
        <dgm:presLayoutVars>
          <dgm:hierBranch val="init"/>
        </dgm:presLayoutVars>
      </dgm:prSet>
      <dgm:spPr/>
    </dgm:pt>
    <dgm:pt modelId="{52A37245-F238-4CCA-BBAF-E2DD4247BD38}" type="pres">
      <dgm:prSet presAssocID="{91FD9E77-8F31-4AFB-8D8D-857868C4E4B8}" presName="rootComposite3" presStyleCnt="0"/>
      <dgm:spPr/>
    </dgm:pt>
    <dgm:pt modelId="{7D1A976A-53DF-4BD6-848E-F4FF9DF6B139}" type="pres">
      <dgm:prSet presAssocID="{91FD9E77-8F31-4AFB-8D8D-857868C4E4B8}" presName="rootText3" presStyleLbl="asst2" presStyleIdx="9" presStyleCnt="29" custLinFactNeighborX="-23014" custLinFactNeighborY="650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1E3E13-FF27-4253-8F5B-B60FBB16FC06}" type="pres">
      <dgm:prSet presAssocID="{91FD9E77-8F31-4AFB-8D8D-857868C4E4B8}" presName="rootConnector3" presStyleLbl="asst2" presStyleIdx="9" presStyleCnt="29"/>
      <dgm:spPr/>
      <dgm:t>
        <a:bodyPr/>
        <a:lstStyle/>
        <a:p>
          <a:endParaRPr lang="es-ES"/>
        </a:p>
      </dgm:t>
    </dgm:pt>
    <dgm:pt modelId="{289EE908-E8C8-459C-837C-A1867DF577D0}" type="pres">
      <dgm:prSet presAssocID="{91FD9E77-8F31-4AFB-8D8D-857868C4E4B8}" presName="hierChild6" presStyleCnt="0"/>
      <dgm:spPr/>
    </dgm:pt>
    <dgm:pt modelId="{FF0FD82E-96A7-437D-8CAA-D7DA8C13A5D4}" type="pres">
      <dgm:prSet presAssocID="{91FD9E77-8F31-4AFB-8D8D-857868C4E4B8}" presName="hierChild7" presStyleCnt="0"/>
      <dgm:spPr/>
    </dgm:pt>
    <dgm:pt modelId="{7E0478F0-E6F0-49C1-B2B4-196299245CD8}" type="pres">
      <dgm:prSet presAssocID="{72EEC1F3-037F-45C9-8855-19978EF9DDBB}" presName="Name111" presStyleLbl="parChTrans1D4" presStyleIdx="8" presStyleCnt="25"/>
      <dgm:spPr/>
      <dgm:t>
        <a:bodyPr/>
        <a:lstStyle/>
        <a:p>
          <a:endParaRPr lang="es-ES"/>
        </a:p>
      </dgm:t>
    </dgm:pt>
    <dgm:pt modelId="{11248FD0-DF80-42CE-A83E-E3F3B1B82129}" type="pres">
      <dgm:prSet presAssocID="{22B65723-9286-4632-897F-E6D4FB8B79CB}" presName="hierRoot3" presStyleCnt="0">
        <dgm:presLayoutVars>
          <dgm:hierBranch val="init"/>
        </dgm:presLayoutVars>
      </dgm:prSet>
      <dgm:spPr/>
    </dgm:pt>
    <dgm:pt modelId="{471CB0E0-D383-43FC-B96D-72409BE354C9}" type="pres">
      <dgm:prSet presAssocID="{22B65723-9286-4632-897F-E6D4FB8B79CB}" presName="rootComposite3" presStyleCnt="0"/>
      <dgm:spPr/>
    </dgm:pt>
    <dgm:pt modelId="{A7F3C606-DDDD-482B-912B-38CCC9349B29}" type="pres">
      <dgm:prSet presAssocID="{22B65723-9286-4632-897F-E6D4FB8B79CB}" presName="rootText3" presStyleLbl="asst2" presStyleIdx="10" presStyleCnt="2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F3F380-A9C7-46B1-BB6B-77C6FBD5572A}" type="pres">
      <dgm:prSet presAssocID="{22B65723-9286-4632-897F-E6D4FB8B79CB}" presName="rootConnector3" presStyleLbl="asst2" presStyleIdx="10" presStyleCnt="29"/>
      <dgm:spPr/>
      <dgm:t>
        <a:bodyPr/>
        <a:lstStyle/>
        <a:p>
          <a:endParaRPr lang="es-ES"/>
        </a:p>
      </dgm:t>
    </dgm:pt>
    <dgm:pt modelId="{38E52894-7C22-4168-9E0F-D0DF3C891080}" type="pres">
      <dgm:prSet presAssocID="{22B65723-9286-4632-897F-E6D4FB8B79CB}" presName="hierChild6" presStyleCnt="0"/>
      <dgm:spPr/>
    </dgm:pt>
    <dgm:pt modelId="{F90370F0-19BE-47CD-A1D2-136028BEB318}" type="pres">
      <dgm:prSet presAssocID="{22B65723-9286-4632-897F-E6D4FB8B79CB}" presName="hierChild7" presStyleCnt="0"/>
      <dgm:spPr/>
    </dgm:pt>
    <dgm:pt modelId="{4CDEB69A-6165-4E61-8432-4082302FE1B3}" type="pres">
      <dgm:prSet presAssocID="{848969E2-D463-4CD9-BA45-85DB19015C9C}" presName="Name111" presStyleLbl="parChTrans1D4" presStyleIdx="9" presStyleCnt="25"/>
      <dgm:spPr/>
      <dgm:t>
        <a:bodyPr/>
        <a:lstStyle/>
        <a:p>
          <a:endParaRPr lang="es-ES"/>
        </a:p>
      </dgm:t>
    </dgm:pt>
    <dgm:pt modelId="{7A7440E9-EC14-4736-8C70-84B5E0032950}" type="pres">
      <dgm:prSet presAssocID="{55FE7018-B3F9-44E7-B2DE-8D3221470BA2}" presName="hierRoot3" presStyleCnt="0">
        <dgm:presLayoutVars>
          <dgm:hierBranch val="init"/>
        </dgm:presLayoutVars>
      </dgm:prSet>
      <dgm:spPr/>
    </dgm:pt>
    <dgm:pt modelId="{6D2D2CC9-25C0-4C4A-A664-2B4F95CBF1AB}" type="pres">
      <dgm:prSet presAssocID="{55FE7018-B3F9-44E7-B2DE-8D3221470BA2}" presName="rootComposite3" presStyleCnt="0"/>
      <dgm:spPr/>
    </dgm:pt>
    <dgm:pt modelId="{16993FF5-EEA5-426B-A86B-41D276AD8B09}" type="pres">
      <dgm:prSet presAssocID="{55FE7018-B3F9-44E7-B2DE-8D3221470BA2}" presName="rootText3" presStyleLbl="asst2" presStyleIdx="11" presStyleCnt="29" custLinFactNeighborX="-21541" custLinFactNeighborY="1620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266654A-B889-4A28-8006-3ABD9079709E}" type="pres">
      <dgm:prSet presAssocID="{55FE7018-B3F9-44E7-B2DE-8D3221470BA2}" presName="rootConnector3" presStyleLbl="asst2" presStyleIdx="11" presStyleCnt="29"/>
      <dgm:spPr/>
      <dgm:t>
        <a:bodyPr/>
        <a:lstStyle/>
        <a:p>
          <a:endParaRPr lang="es-ES"/>
        </a:p>
      </dgm:t>
    </dgm:pt>
    <dgm:pt modelId="{DB4E3023-781E-4BF1-B3AA-E3273FDDAF7A}" type="pres">
      <dgm:prSet presAssocID="{55FE7018-B3F9-44E7-B2DE-8D3221470BA2}" presName="hierChild6" presStyleCnt="0"/>
      <dgm:spPr/>
    </dgm:pt>
    <dgm:pt modelId="{30A50F8D-CDFC-43A3-A5D8-4B2C3F2CF3D4}" type="pres">
      <dgm:prSet presAssocID="{55FE7018-B3F9-44E7-B2DE-8D3221470BA2}" presName="hierChild7" presStyleCnt="0"/>
      <dgm:spPr/>
    </dgm:pt>
    <dgm:pt modelId="{0FDE4586-BC38-4345-8D82-E399F823FDD4}" type="pres">
      <dgm:prSet presAssocID="{1E0C06A0-858C-47F9-AC68-6D21EDF9C695}" presName="Name111" presStyleLbl="parChTrans1D4" presStyleIdx="10" presStyleCnt="25"/>
      <dgm:spPr/>
      <dgm:t>
        <a:bodyPr/>
        <a:lstStyle/>
        <a:p>
          <a:endParaRPr lang="es-ES"/>
        </a:p>
      </dgm:t>
    </dgm:pt>
    <dgm:pt modelId="{25931413-487D-41B6-A593-7A9E69669E48}" type="pres">
      <dgm:prSet presAssocID="{64315560-01FC-4E9B-A69C-D59B3EAA3607}" presName="hierRoot3" presStyleCnt="0">
        <dgm:presLayoutVars>
          <dgm:hierBranch val="init"/>
        </dgm:presLayoutVars>
      </dgm:prSet>
      <dgm:spPr/>
    </dgm:pt>
    <dgm:pt modelId="{30A058CE-566F-4618-A3F9-3B93625930F3}" type="pres">
      <dgm:prSet presAssocID="{64315560-01FC-4E9B-A69C-D59B3EAA3607}" presName="rootComposite3" presStyleCnt="0"/>
      <dgm:spPr/>
    </dgm:pt>
    <dgm:pt modelId="{CDD36EDF-65D9-4FDD-911F-30A17D209DC6}" type="pres">
      <dgm:prSet presAssocID="{64315560-01FC-4E9B-A69C-D59B3EAA3607}" presName="rootText3" presStyleLbl="asst2" presStyleIdx="12" presStyleCnt="29" custLinFactNeighborX="24882" custLinFactNeighborY="168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7C9925-AB2E-4130-8DD1-20B1121474AC}" type="pres">
      <dgm:prSet presAssocID="{64315560-01FC-4E9B-A69C-D59B3EAA3607}" presName="rootConnector3" presStyleLbl="asst2" presStyleIdx="12" presStyleCnt="29"/>
      <dgm:spPr/>
      <dgm:t>
        <a:bodyPr/>
        <a:lstStyle/>
        <a:p>
          <a:endParaRPr lang="es-ES"/>
        </a:p>
      </dgm:t>
    </dgm:pt>
    <dgm:pt modelId="{BEF5308D-5E09-4E1F-A688-1A3D5E8A5686}" type="pres">
      <dgm:prSet presAssocID="{64315560-01FC-4E9B-A69C-D59B3EAA3607}" presName="hierChild6" presStyleCnt="0"/>
      <dgm:spPr/>
    </dgm:pt>
    <dgm:pt modelId="{EC17C5C2-B329-4A7C-BEC1-C548BEA72CFF}" type="pres">
      <dgm:prSet presAssocID="{64315560-01FC-4E9B-A69C-D59B3EAA3607}" presName="hierChild7" presStyleCnt="0"/>
      <dgm:spPr/>
    </dgm:pt>
    <dgm:pt modelId="{B259527C-231F-4286-93E8-290A3D497816}" type="pres">
      <dgm:prSet presAssocID="{9D28C36C-DEE6-4B46-AF06-0FD6A98F16AA}" presName="Name111" presStyleLbl="parChTrans1D4" presStyleIdx="11" presStyleCnt="25"/>
      <dgm:spPr/>
      <dgm:t>
        <a:bodyPr/>
        <a:lstStyle/>
        <a:p>
          <a:endParaRPr lang="es-ES"/>
        </a:p>
      </dgm:t>
    </dgm:pt>
    <dgm:pt modelId="{E50D2403-CBA6-4664-94E9-69622D7D6B92}" type="pres">
      <dgm:prSet presAssocID="{C85420F2-389C-4BA7-89C3-3CCEB67B3F3A}" presName="hierRoot3" presStyleCnt="0">
        <dgm:presLayoutVars>
          <dgm:hierBranch val="init"/>
        </dgm:presLayoutVars>
      </dgm:prSet>
      <dgm:spPr/>
    </dgm:pt>
    <dgm:pt modelId="{61A9E944-3A17-4C20-91D1-6C8C6337FB5A}" type="pres">
      <dgm:prSet presAssocID="{C85420F2-389C-4BA7-89C3-3CCEB67B3F3A}" presName="rootComposite3" presStyleCnt="0"/>
      <dgm:spPr/>
    </dgm:pt>
    <dgm:pt modelId="{72594813-8B9B-457B-B572-4E8D7BB2042C}" type="pres">
      <dgm:prSet presAssocID="{C85420F2-389C-4BA7-89C3-3CCEB67B3F3A}" presName="rootText3" presStyleLbl="asst2" presStyleIdx="13" presStyleCnt="29" custLinFactNeighborX="-22530" custLinFactNeighborY="148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3E9E31-20BB-4FCD-B21D-4766304E786B}" type="pres">
      <dgm:prSet presAssocID="{C85420F2-389C-4BA7-89C3-3CCEB67B3F3A}" presName="rootConnector3" presStyleLbl="asst2" presStyleIdx="13" presStyleCnt="29"/>
      <dgm:spPr/>
      <dgm:t>
        <a:bodyPr/>
        <a:lstStyle/>
        <a:p>
          <a:endParaRPr lang="es-ES"/>
        </a:p>
      </dgm:t>
    </dgm:pt>
    <dgm:pt modelId="{B3EA3824-76FB-4E0C-A905-82CBBC2A4572}" type="pres">
      <dgm:prSet presAssocID="{C85420F2-389C-4BA7-89C3-3CCEB67B3F3A}" presName="hierChild6" presStyleCnt="0"/>
      <dgm:spPr/>
    </dgm:pt>
    <dgm:pt modelId="{FC20A65B-5FBF-4E37-9674-9A6EE6C8E013}" type="pres">
      <dgm:prSet presAssocID="{C85420F2-389C-4BA7-89C3-3CCEB67B3F3A}" presName="hierChild7" presStyleCnt="0"/>
      <dgm:spPr/>
    </dgm:pt>
    <dgm:pt modelId="{EBE0C398-61C4-4893-8014-1CD5FD7FCC50}" type="pres">
      <dgm:prSet presAssocID="{3768FB91-6806-44E2-8A5C-5656A275ED8B}" presName="Name111" presStyleLbl="parChTrans1D4" presStyleIdx="12" presStyleCnt="25"/>
      <dgm:spPr/>
      <dgm:t>
        <a:bodyPr/>
        <a:lstStyle/>
        <a:p>
          <a:endParaRPr lang="es-ES"/>
        </a:p>
      </dgm:t>
    </dgm:pt>
    <dgm:pt modelId="{BE16C24E-352A-43FB-9797-6DE77C181FC0}" type="pres">
      <dgm:prSet presAssocID="{DB7B1EBA-CC26-4E28-AF7B-3E0D8F166A9C}" presName="hierRoot3" presStyleCnt="0">
        <dgm:presLayoutVars>
          <dgm:hierBranch val="init"/>
        </dgm:presLayoutVars>
      </dgm:prSet>
      <dgm:spPr/>
    </dgm:pt>
    <dgm:pt modelId="{51E2A60D-7BA4-48F9-AB2F-069BB49313AA}" type="pres">
      <dgm:prSet presAssocID="{DB7B1EBA-CC26-4E28-AF7B-3E0D8F166A9C}" presName="rootComposite3" presStyleCnt="0"/>
      <dgm:spPr/>
    </dgm:pt>
    <dgm:pt modelId="{E358F095-A7EB-4D5E-93B5-71ACAC4A728A}" type="pres">
      <dgm:prSet presAssocID="{DB7B1EBA-CC26-4E28-AF7B-3E0D8F166A9C}" presName="rootText3" presStyleLbl="asst2" presStyleIdx="14" presStyleCnt="29" custLinFactX="-43787" custLinFactY="43845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F96037-D4CF-4E05-909E-809BEB2D7440}" type="pres">
      <dgm:prSet presAssocID="{DB7B1EBA-CC26-4E28-AF7B-3E0D8F166A9C}" presName="rootConnector3" presStyleLbl="asst2" presStyleIdx="14" presStyleCnt="29"/>
      <dgm:spPr/>
      <dgm:t>
        <a:bodyPr/>
        <a:lstStyle/>
        <a:p>
          <a:endParaRPr lang="es-ES"/>
        </a:p>
      </dgm:t>
    </dgm:pt>
    <dgm:pt modelId="{B0AA1CEB-7E0A-4AD7-B7BA-9BEEA7F2DDB0}" type="pres">
      <dgm:prSet presAssocID="{DB7B1EBA-CC26-4E28-AF7B-3E0D8F166A9C}" presName="hierChild6" presStyleCnt="0"/>
      <dgm:spPr/>
    </dgm:pt>
    <dgm:pt modelId="{243118E9-B968-4FB0-B4FE-390C09C1B856}" type="pres">
      <dgm:prSet presAssocID="{DB7B1EBA-CC26-4E28-AF7B-3E0D8F166A9C}" presName="hierChild7" presStyleCnt="0"/>
      <dgm:spPr/>
    </dgm:pt>
    <dgm:pt modelId="{86B21133-CD5A-474C-8CF9-E5B7B6123906}" type="pres">
      <dgm:prSet presAssocID="{C7E6B006-8E68-451D-BC38-4E4DFD8A0205}" presName="Name111" presStyleLbl="parChTrans1D4" presStyleIdx="13" presStyleCnt="25"/>
      <dgm:spPr/>
      <dgm:t>
        <a:bodyPr/>
        <a:lstStyle/>
        <a:p>
          <a:endParaRPr lang="es-ES"/>
        </a:p>
      </dgm:t>
    </dgm:pt>
    <dgm:pt modelId="{9EF028EF-1AD4-4379-81C4-AFDB322FB443}" type="pres">
      <dgm:prSet presAssocID="{7C7CDC73-7C8F-4414-9A0D-A0E9E0288E52}" presName="hierRoot3" presStyleCnt="0">
        <dgm:presLayoutVars>
          <dgm:hierBranch val="init"/>
        </dgm:presLayoutVars>
      </dgm:prSet>
      <dgm:spPr/>
    </dgm:pt>
    <dgm:pt modelId="{15CA1EF3-5A91-413E-B134-1E7059E93EE2}" type="pres">
      <dgm:prSet presAssocID="{7C7CDC73-7C8F-4414-9A0D-A0E9E0288E52}" presName="rootComposite3" presStyleCnt="0"/>
      <dgm:spPr/>
    </dgm:pt>
    <dgm:pt modelId="{D317EE60-690E-4E85-B8BC-F9ED0226FCFE}" type="pres">
      <dgm:prSet presAssocID="{7C7CDC73-7C8F-4414-9A0D-A0E9E0288E52}" presName="rootText3" presStyleLbl="asst2" presStyleIdx="15" presStyleCnt="29" custLinFactX="46751" custLinFactY="-2724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53A355-676F-417C-9C93-C0B8F41CF05C}" type="pres">
      <dgm:prSet presAssocID="{7C7CDC73-7C8F-4414-9A0D-A0E9E0288E52}" presName="rootConnector3" presStyleLbl="asst2" presStyleIdx="15" presStyleCnt="29"/>
      <dgm:spPr/>
      <dgm:t>
        <a:bodyPr/>
        <a:lstStyle/>
        <a:p>
          <a:endParaRPr lang="es-ES"/>
        </a:p>
      </dgm:t>
    </dgm:pt>
    <dgm:pt modelId="{904C8A55-3210-49A4-81BC-BA21FA49763D}" type="pres">
      <dgm:prSet presAssocID="{7C7CDC73-7C8F-4414-9A0D-A0E9E0288E52}" presName="hierChild6" presStyleCnt="0"/>
      <dgm:spPr/>
    </dgm:pt>
    <dgm:pt modelId="{5DD83CAE-66B8-4DE3-98A9-126D50AE7F21}" type="pres">
      <dgm:prSet presAssocID="{7C7CDC73-7C8F-4414-9A0D-A0E9E0288E52}" presName="hierChild7" presStyleCnt="0"/>
      <dgm:spPr/>
    </dgm:pt>
    <dgm:pt modelId="{52B34473-ADA4-4C7F-BFF2-268BA16FC489}" type="pres">
      <dgm:prSet presAssocID="{6450CF66-A14A-46E0-9AFD-3B9CDAEF86AC}" presName="Name111" presStyleLbl="parChTrans1D4" presStyleIdx="14" presStyleCnt="25"/>
      <dgm:spPr/>
      <dgm:t>
        <a:bodyPr/>
        <a:lstStyle/>
        <a:p>
          <a:endParaRPr lang="es-ES"/>
        </a:p>
      </dgm:t>
    </dgm:pt>
    <dgm:pt modelId="{284C8437-83DB-4DD8-984D-3C18F0E87F5F}" type="pres">
      <dgm:prSet presAssocID="{18B7AB62-B231-4DCF-935C-721E9CDDBD68}" presName="hierRoot3" presStyleCnt="0">
        <dgm:presLayoutVars>
          <dgm:hierBranch val="init"/>
        </dgm:presLayoutVars>
      </dgm:prSet>
      <dgm:spPr/>
    </dgm:pt>
    <dgm:pt modelId="{3F75C128-CB3E-4312-8DC2-61C9F91D6436}" type="pres">
      <dgm:prSet presAssocID="{18B7AB62-B231-4DCF-935C-721E9CDDBD68}" presName="rootComposite3" presStyleCnt="0"/>
      <dgm:spPr/>
    </dgm:pt>
    <dgm:pt modelId="{81503E15-D076-46A7-945C-A3F5A2D9B138}" type="pres">
      <dgm:prSet presAssocID="{18B7AB62-B231-4DCF-935C-721E9CDDBD68}" presName="rootText3" presStyleLbl="asst2" presStyleIdx="16" presStyleCnt="29" custLinFactX="-174518" custLinFactNeighborX="-200000" custLinFactNeighborY="969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8A5ADA5-2C7F-4C8F-BE8C-D069F5B708D8}" type="pres">
      <dgm:prSet presAssocID="{18B7AB62-B231-4DCF-935C-721E9CDDBD68}" presName="rootConnector3" presStyleLbl="asst2" presStyleIdx="16" presStyleCnt="29"/>
      <dgm:spPr/>
      <dgm:t>
        <a:bodyPr/>
        <a:lstStyle/>
        <a:p>
          <a:endParaRPr lang="es-ES"/>
        </a:p>
      </dgm:t>
    </dgm:pt>
    <dgm:pt modelId="{AEDA7997-93D5-4130-8B1F-57E16240DC54}" type="pres">
      <dgm:prSet presAssocID="{18B7AB62-B231-4DCF-935C-721E9CDDBD68}" presName="hierChild6" presStyleCnt="0"/>
      <dgm:spPr/>
    </dgm:pt>
    <dgm:pt modelId="{39737BB7-9A42-4066-8363-952814E0FD94}" type="pres">
      <dgm:prSet presAssocID="{18B7AB62-B231-4DCF-935C-721E9CDDBD68}" presName="hierChild7" presStyleCnt="0"/>
      <dgm:spPr/>
    </dgm:pt>
    <dgm:pt modelId="{0C8BB3AE-8B65-42A9-B46B-D04887D5F548}" type="pres">
      <dgm:prSet presAssocID="{F02E1192-16AB-4859-82EA-70476F6C847F}" presName="Name111" presStyleLbl="parChTrans1D4" presStyleIdx="15" presStyleCnt="25"/>
      <dgm:spPr/>
      <dgm:t>
        <a:bodyPr/>
        <a:lstStyle/>
        <a:p>
          <a:endParaRPr lang="es-ES"/>
        </a:p>
      </dgm:t>
    </dgm:pt>
    <dgm:pt modelId="{DE6FDD68-BED5-45D4-B769-0716E72CEAEF}" type="pres">
      <dgm:prSet presAssocID="{6648F4E6-323F-4703-8867-0FE50E154F74}" presName="hierRoot3" presStyleCnt="0">
        <dgm:presLayoutVars>
          <dgm:hierBranch val="init"/>
        </dgm:presLayoutVars>
      </dgm:prSet>
      <dgm:spPr/>
    </dgm:pt>
    <dgm:pt modelId="{F84C8F4C-F362-4039-8847-20F08659166B}" type="pres">
      <dgm:prSet presAssocID="{6648F4E6-323F-4703-8867-0FE50E154F74}" presName="rootComposite3" presStyleCnt="0"/>
      <dgm:spPr/>
    </dgm:pt>
    <dgm:pt modelId="{CDBD35CB-3EC4-4156-A797-A6E588459365}" type="pres">
      <dgm:prSet presAssocID="{6648F4E6-323F-4703-8867-0FE50E154F74}" presName="rootText3" presStyleLbl="asst2" presStyleIdx="17" presStyleCnt="29" custLinFactX="-191304" custLinFactNeighborX="-200000" custLinFactNeighborY="83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7C8B12-98EC-4A52-8F69-847DFB63CD3C}" type="pres">
      <dgm:prSet presAssocID="{6648F4E6-323F-4703-8867-0FE50E154F74}" presName="rootConnector3" presStyleLbl="asst2" presStyleIdx="17" presStyleCnt="29"/>
      <dgm:spPr/>
      <dgm:t>
        <a:bodyPr/>
        <a:lstStyle/>
        <a:p>
          <a:endParaRPr lang="es-ES"/>
        </a:p>
      </dgm:t>
    </dgm:pt>
    <dgm:pt modelId="{AEE9EEA8-6CBF-4D0D-83D0-15B770B70E57}" type="pres">
      <dgm:prSet presAssocID="{6648F4E6-323F-4703-8867-0FE50E154F74}" presName="hierChild6" presStyleCnt="0"/>
      <dgm:spPr/>
    </dgm:pt>
    <dgm:pt modelId="{C963C289-201D-4D3B-AA72-47ACED1054AC}" type="pres">
      <dgm:prSet presAssocID="{6648F4E6-323F-4703-8867-0FE50E154F74}" presName="hierChild7" presStyleCnt="0"/>
      <dgm:spPr/>
    </dgm:pt>
    <dgm:pt modelId="{7E58C7FE-17FB-4446-8D45-C97C3ED2BCA2}" type="pres">
      <dgm:prSet presAssocID="{9BAC6F52-3A6E-4CA5-B9A3-CAF60A2813ED}" presName="Name111" presStyleLbl="parChTrans1D4" presStyleIdx="16" presStyleCnt="25"/>
      <dgm:spPr/>
      <dgm:t>
        <a:bodyPr/>
        <a:lstStyle/>
        <a:p>
          <a:endParaRPr lang="es-ES"/>
        </a:p>
      </dgm:t>
    </dgm:pt>
    <dgm:pt modelId="{391864B4-0527-4698-99CC-FCA3F5797033}" type="pres">
      <dgm:prSet presAssocID="{8A8C8D72-D197-48F2-BB23-A918652EF738}" presName="hierRoot3" presStyleCnt="0">
        <dgm:presLayoutVars>
          <dgm:hierBranch val="init"/>
        </dgm:presLayoutVars>
      </dgm:prSet>
      <dgm:spPr/>
    </dgm:pt>
    <dgm:pt modelId="{2973D53F-ADF6-4290-B694-1CA92B0EB1FA}" type="pres">
      <dgm:prSet presAssocID="{8A8C8D72-D197-48F2-BB23-A918652EF738}" presName="rootComposite3" presStyleCnt="0"/>
      <dgm:spPr/>
    </dgm:pt>
    <dgm:pt modelId="{19F54894-FECB-4E5A-A4EA-E317E1479CBF}" type="pres">
      <dgm:prSet presAssocID="{8A8C8D72-D197-48F2-BB23-A918652EF738}" presName="rootText3" presStyleLbl="asst2" presStyleIdx="18" presStyleCnt="29" custLinFactX="-100000" custLinFactNeighborX="-103192" custLinFactNeighborY="425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E80941-0212-4EEC-B517-A484C5BFCCBA}" type="pres">
      <dgm:prSet presAssocID="{8A8C8D72-D197-48F2-BB23-A918652EF738}" presName="rootConnector3" presStyleLbl="asst2" presStyleIdx="18" presStyleCnt="29"/>
      <dgm:spPr/>
      <dgm:t>
        <a:bodyPr/>
        <a:lstStyle/>
        <a:p>
          <a:endParaRPr lang="es-ES"/>
        </a:p>
      </dgm:t>
    </dgm:pt>
    <dgm:pt modelId="{E635FB9C-1DDC-4154-99EC-0BAC57A2DE3E}" type="pres">
      <dgm:prSet presAssocID="{8A8C8D72-D197-48F2-BB23-A918652EF738}" presName="hierChild6" presStyleCnt="0"/>
      <dgm:spPr/>
    </dgm:pt>
    <dgm:pt modelId="{4856144A-E523-4763-8633-F8B624F2FAFE}" type="pres">
      <dgm:prSet presAssocID="{8A8C8D72-D197-48F2-BB23-A918652EF738}" presName="hierChild7" presStyleCnt="0"/>
      <dgm:spPr/>
    </dgm:pt>
    <dgm:pt modelId="{02194C3F-7BC7-4E8E-BDC7-92D0CD921169}" type="pres">
      <dgm:prSet presAssocID="{A30A4388-324C-44FA-9EB0-419B31AFE1EF}" presName="Name111" presStyleLbl="parChTrans1D4" presStyleIdx="17" presStyleCnt="25"/>
      <dgm:spPr/>
      <dgm:t>
        <a:bodyPr/>
        <a:lstStyle/>
        <a:p>
          <a:endParaRPr lang="es-ES"/>
        </a:p>
      </dgm:t>
    </dgm:pt>
    <dgm:pt modelId="{109C6015-58A8-4C87-8224-E1C67F6EDC71}" type="pres">
      <dgm:prSet presAssocID="{22363DF2-6682-4F41-97F9-B5327FB48FD9}" presName="hierRoot3" presStyleCnt="0">
        <dgm:presLayoutVars>
          <dgm:hierBranch val="init"/>
        </dgm:presLayoutVars>
      </dgm:prSet>
      <dgm:spPr/>
    </dgm:pt>
    <dgm:pt modelId="{8C3FE1A1-47DF-4A7D-9443-B01B10509FFB}" type="pres">
      <dgm:prSet presAssocID="{22363DF2-6682-4F41-97F9-B5327FB48FD9}" presName="rootComposite3" presStyleCnt="0"/>
      <dgm:spPr/>
    </dgm:pt>
    <dgm:pt modelId="{7D6F2DB1-77A8-4819-9D0B-14E426A8253B}" type="pres">
      <dgm:prSet presAssocID="{22363DF2-6682-4F41-97F9-B5327FB48FD9}" presName="rootText3" presStyleLbl="asst2" presStyleIdx="19" presStyleCnt="29" custLinFactX="-124734" custLinFactY="53053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DAD9B0-6665-4913-941E-ECCA491D5786}" type="pres">
      <dgm:prSet presAssocID="{22363DF2-6682-4F41-97F9-B5327FB48FD9}" presName="rootConnector3" presStyleLbl="asst2" presStyleIdx="19" presStyleCnt="29"/>
      <dgm:spPr/>
      <dgm:t>
        <a:bodyPr/>
        <a:lstStyle/>
        <a:p>
          <a:endParaRPr lang="es-ES"/>
        </a:p>
      </dgm:t>
    </dgm:pt>
    <dgm:pt modelId="{E04F8DEB-FF86-473A-9D36-1AEDB4FD29D6}" type="pres">
      <dgm:prSet presAssocID="{22363DF2-6682-4F41-97F9-B5327FB48FD9}" presName="hierChild6" presStyleCnt="0"/>
      <dgm:spPr/>
    </dgm:pt>
    <dgm:pt modelId="{2DBAAA27-AD3F-4808-8E2B-410E4D2EB7E9}" type="pres">
      <dgm:prSet presAssocID="{22363DF2-6682-4F41-97F9-B5327FB48FD9}" presName="hierChild7" presStyleCnt="0"/>
      <dgm:spPr/>
    </dgm:pt>
    <dgm:pt modelId="{4117FADD-F1B3-4F8C-B04B-10D54E8B8271}" type="pres">
      <dgm:prSet presAssocID="{125B84FD-DCA6-47BA-9143-C1DE2747366F}" presName="Name111" presStyleLbl="parChTrans1D4" presStyleIdx="18" presStyleCnt="25"/>
      <dgm:spPr/>
      <dgm:t>
        <a:bodyPr/>
        <a:lstStyle/>
        <a:p>
          <a:endParaRPr lang="es-ES"/>
        </a:p>
      </dgm:t>
    </dgm:pt>
    <dgm:pt modelId="{219393FC-E1A0-481F-BEC9-51BA90D195C0}" type="pres">
      <dgm:prSet presAssocID="{84BBFD8B-AE91-4BAC-A9E4-B13ADCD04F57}" presName="hierRoot3" presStyleCnt="0">
        <dgm:presLayoutVars>
          <dgm:hierBranch val="init"/>
        </dgm:presLayoutVars>
      </dgm:prSet>
      <dgm:spPr/>
    </dgm:pt>
    <dgm:pt modelId="{52E0ED64-9611-458B-8609-7F8478C3782F}" type="pres">
      <dgm:prSet presAssocID="{84BBFD8B-AE91-4BAC-A9E4-B13ADCD04F57}" presName="rootComposite3" presStyleCnt="0"/>
      <dgm:spPr/>
    </dgm:pt>
    <dgm:pt modelId="{9F955C15-F9A7-4154-9272-CD0410EB72B6}" type="pres">
      <dgm:prSet presAssocID="{84BBFD8B-AE91-4BAC-A9E4-B13ADCD04F57}" presName="rootText3" presStyleLbl="asst2" presStyleIdx="20" presStyleCnt="29" custLinFactX="204910" custLinFactY="-500000" custLinFactNeighborX="300000" custLinFactNeighborY="-5407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9EC796-1CF8-413A-8A03-21A22CEA7DFA}" type="pres">
      <dgm:prSet presAssocID="{84BBFD8B-AE91-4BAC-A9E4-B13ADCD04F57}" presName="rootConnector3" presStyleLbl="asst2" presStyleIdx="20" presStyleCnt="29"/>
      <dgm:spPr/>
      <dgm:t>
        <a:bodyPr/>
        <a:lstStyle/>
        <a:p>
          <a:endParaRPr lang="es-ES"/>
        </a:p>
      </dgm:t>
    </dgm:pt>
    <dgm:pt modelId="{023ADDF5-6380-439B-8D6D-A80EBE2456C4}" type="pres">
      <dgm:prSet presAssocID="{84BBFD8B-AE91-4BAC-A9E4-B13ADCD04F57}" presName="hierChild6" presStyleCnt="0"/>
      <dgm:spPr/>
    </dgm:pt>
    <dgm:pt modelId="{35D19DE5-91D3-4890-98CA-8184B3F3DCCE}" type="pres">
      <dgm:prSet presAssocID="{84BBFD8B-AE91-4BAC-A9E4-B13ADCD04F57}" presName="hierChild7" presStyleCnt="0"/>
      <dgm:spPr/>
    </dgm:pt>
    <dgm:pt modelId="{7879CFEB-AFD7-4029-AB86-508483404292}" type="pres">
      <dgm:prSet presAssocID="{10BA7FF2-D48C-4977-8DC6-055C9C3B214B}" presName="Name37" presStyleLbl="parChTrans1D2" presStyleIdx="1" presStyleCnt="2"/>
      <dgm:spPr/>
      <dgm:t>
        <a:bodyPr/>
        <a:lstStyle/>
        <a:p>
          <a:endParaRPr lang="es-ES"/>
        </a:p>
      </dgm:t>
    </dgm:pt>
    <dgm:pt modelId="{B2A7BD8E-C045-4A0E-9968-6F65867C5877}" type="pres">
      <dgm:prSet presAssocID="{8AA86A3D-AE89-435D-8F79-7129C31C03B5}" presName="hierRoot2" presStyleCnt="0">
        <dgm:presLayoutVars>
          <dgm:hierBranch val="init"/>
        </dgm:presLayoutVars>
      </dgm:prSet>
      <dgm:spPr/>
    </dgm:pt>
    <dgm:pt modelId="{821B8FC0-3A24-422B-86E0-7A6290D4D7A5}" type="pres">
      <dgm:prSet presAssocID="{8AA86A3D-AE89-435D-8F79-7129C31C03B5}" presName="rootComposite" presStyleCnt="0"/>
      <dgm:spPr/>
    </dgm:pt>
    <dgm:pt modelId="{1BAA3759-7044-4A7C-BD99-9BF3AF720694}" type="pres">
      <dgm:prSet presAssocID="{8AA86A3D-AE89-435D-8F79-7129C31C03B5}" presName="rootText" presStyleLbl="node2" presStyleIdx="1" presStyleCnt="2" custLinFactX="-104069" custLinFactNeighborX="-200000" custLinFactNeighborY="223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1B6CC4-A648-4B94-A827-64A7C790D20E}" type="pres">
      <dgm:prSet presAssocID="{8AA86A3D-AE89-435D-8F79-7129C31C03B5}" presName="rootConnector" presStyleLbl="node2" presStyleIdx="1" presStyleCnt="2"/>
      <dgm:spPr/>
      <dgm:t>
        <a:bodyPr/>
        <a:lstStyle/>
        <a:p>
          <a:endParaRPr lang="es-ES"/>
        </a:p>
      </dgm:t>
    </dgm:pt>
    <dgm:pt modelId="{6614D73C-AC60-4FF3-BB2D-30967FB177B0}" type="pres">
      <dgm:prSet presAssocID="{8AA86A3D-AE89-435D-8F79-7129C31C03B5}" presName="hierChild4" presStyleCnt="0"/>
      <dgm:spPr/>
    </dgm:pt>
    <dgm:pt modelId="{561FE83A-B82F-43A8-AFCE-19D046C37E9C}" type="pres">
      <dgm:prSet presAssocID="{8AA86A3D-AE89-435D-8F79-7129C31C03B5}" presName="hierChild5" presStyleCnt="0"/>
      <dgm:spPr/>
    </dgm:pt>
    <dgm:pt modelId="{770A0766-B835-4915-B6C3-C78E5BF2D08B}" type="pres">
      <dgm:prSet presAssocID="{3C0A699A-4637-4371-B9AB-1C68D3E0E7DA}" presName="Name111" presStyleLbl="parChTrans1D3" presStyleIdx="2" presStyleCnt="4"/>
      <dgm:spPr/>
      <dgm:t>
        <a:bodyPr/>
        <a:lstStyle/>
        <a:p>
          <a:endParaRPr lang="es-ES"/>
        </a:p>
      </dgm:t>
    </dgm:pt>
    <dgm:pt modelId="{E29FB46A-F6DC-4827-963E-2F7A5F3A5B06}" type="pres">
      <dgm:prSet presAssocID="{A69D888F-5C98-4664-93B7-77211CABBB7E}" presName="hierRoot3" presStyleCnt="0">
        <dgm:presLayoutVars>
          <dgm:hierBranch val="init"/>
        </dgm:presLayoutVars>
      </dgm:prSet>
      <dgm:spPr/>
    </dgm:pt>
    <dgm:pt modelId="{B1418E9A-098F-4ADE-A240-9276F100510E}" type="pres">
      <dgm:prSet presAssocID="{A69D888F-5C98-4664-93B7-77211CABBB7E}" presName="rootComposite3" presStyleCnt="0"/>
      <dgm:spPr/>
    </dgm:pt>
    <dgm:pt modelId="{3545C386-E5B1-470C-A3A7-65742FC2A7E9}" type="pres">
      <dgm:prSet presAssocID="{A69D888F-5C98-4664-93B7-77211CABBB7E}" presName="rootText3" presStyleLbl="asst2" presStyleIdx="21" presStyleCnt="29" custLinFactX="-104069" custLinFactNeighborX="-200000" custLinFactNeighborY="288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30DA2B-3BA7-475C-A5BB-9071ADFD4B9C}" type="pres">
      <dgm:prSet presAssocID="{A69D888F-5C98-4664-93B7-77211CABBB7E}" presName="rootConnector3" presStyleLbl="asst2" presStyleIdx="21" presStyleCnt="29"/>
      <dgm:spPr/>
      <dgm:t>
        <a:bodyPr/>
        <a:lstStyle/>
        <a:p>
          <a:endParaRPr lang="es-ES"/>
        </a:p>
      </dgm:t>
    </dgm:pt>
    <dgm:pt modelId="{AB970088-4886-4D8D-B72B-7EFEA2EEC814}" type="pres">
      <dgm:prSet presAssocID="{A69D888F-5C98-4664-93B7-77211CABBB7E}" presName="hierChild6" presStyleCnt="0"/>
      <dgm:spPr/>
    </dgm:pt>
    <dgm:pt modelId="{0CCDE4B3-CDF7-4AC2-B6EB-823D751D82FB}" type="pres">
      <dgm:prSet presAssocID="{A69D888F-5C98-4664-93B7-77211CABBB7E}" presName="hierChild7" presStyleCnt="0"/>
      <dgm:spPr/>
    </dgm:pt>
    <dgm:pt modelId="{B003BD89-877E-446A-AF1A-C8530F05565B}" type="pres">
      <dgm:prSet presAssocID="{81D914C0-1B5E-4FEF-A275-B27218AE3E34}" presName="Name111" presStyleLbl="parChTrans1D4" presStyleIdx="19" presStyleCnt="25"/>
      <dgm:spPr/>
      <dgm:t>
        <a:bodyPr/>
        <a:lstStyle/>
        <a:p>
          <a:endParaRPr lang="es-ES"/>
        </a:p>
      </dgm:t>
    </dgm:pt>
    <dgm:pt modelId="{9A217C59-29B3-4580-A8CC-930B816A1F32}" type="pres">
      <dgm:prSet presAssocID="{44CDD4C0-8545-468A-872B-B2C969682B7B}" presName="hierRoot3" presStyleCnt="0">
        <dgm:presLayoutVars>
          <dgm:hierBranch val="init"/>
        </dgm:presLayoutVars>
      </dgm:prSet>
      <dgm:spPr/>
    </dgm:pt>
    <dgm:pt modelId="{870CE3A7-E79F-48FD-9159-5A59AE608414}" type="pres">
      <dgm:prSet presAssocID="{44CDD4C0-8545-468A-872B-B2C969682B7B}" presName="rootComposite3" presStyleCnt="0"/>
      <dgm:spPr/>
    </dgm:pt>
    <dgm:pt modelId="{E893E6E7-A740-465F-A263-40F0EF59BF31}" type="pres">
      <dgm:prSet presAssocID="{44CDD4C0-8545-468A-872B-B2C969682B7B}" presName="rootText3" presStyleLbl="asst2" presStyleIdx="22" presStyleCnt="29" custScaleY="57171" custLinFactX="-104069" custLinFactNeighborX="-200000" custLinFactNeighborY="288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510AC93-A964-4154-8CEE-521C64D1CCE7}" type="pres">
      <dgm:prSet presAssocID="{44CDD4C0-8545-468A-872B-B2C969682B7B}" presName="rootConnector3" presStyleLbl="asst2" presStyleIdx="22" presStyleCnt="29"/>
      <dgm:spPr/>
      <dgm:t>
        <a:bodyPr/>
        <a:lstStyle/>
        <a:p>
          <a:endParaRPr lang="es-ES"/>
        </a:p>
      </dgm:t>
    </dgm:pt>
    <dgm:pt modelId="{E06B478B-91B4-481D-A0FE-31942A33E5FA}" type="pres">
      <dgm:prSet presAssocID="{44CDD4C0-8545-468A-872B-B2C969682B7B}" presName="hierChild6" presStyleCnt="0"/>
      <dgm:spPr/>
    </dgm:pt>
    <dgm:pt modelId="{B2788CA4-052C-4712-B793-EE4F473DFA6B}" type="pres">
      <dgm:prSet presAssocID="{44CDD4C0-8545-468A-872B-B2C969682B7B}" presName="hierChild7" presStyleCnt="0"/>
      <dgm:spPr/>
    </dgm:pt>
    <dgm:pt modelId="{1EC15802-3697-4C78-85B4-8A019388ADE8}" type="pres">
      <dgm:prSet presAssocID="{F2BE4D07-0AA9-463C-9237-D54FB9C4DB92}" presName="Name111" presStyleLbl="parChTrans1D4" presStyleIdx="20" presStyleCnt="25"/>
      <dgm:spPr/>
      <dgm:t>
        <a:bodyPr/>
        <a:lstStyle/>
        <a:p>
          <a:endParaRPr lang="es-ES"/>
        </a:p>
      </dgm:t>
    </dgm:pt>
    <dgm:pt modelId="{1D97A3BD-E5CA-4BD1-A8B2-DF90C9B00EE8}" type="pres">
      <dgm:prSet presAssocID="{58A6AA6F-FE43-4891-827A-B2E6605CFA53}" presName="hierRoot3" presStyleCnt="0">
        <dgm:presLayoutVars>
          <dgm:hierBranch val="init"/>
        </dgm:presLayoutVars>
      </dgm:prSet>
      <dgm:spPr/>
    </dgm:pt>
    <dgm:pt modelId="{57BDB5EC-479A-4B2F-B0C6-98A1B7A68063}" type="pres">
      <dgm:prSet presAssocID="{58A6AA6F-FE43-4891-827A-B2E6605CFA53}" presName="rootComposite3" presStyleCnt="0"/>
      <dgm:spPr/>
    </dgm:pt>
    <dgm:pt modelId="{78CC59FD-007D-4547-A8E9-91D6E4757DC2}" type="pres">
      <dgm:prSet presAssocID="{58A6AA6F-FE43-4891-827A-B2E6605CFA53}" presName="rootText3" presStyleLbl="asst2" presStyleIdx="23" presStyleCnt="29" custScaleY="57171" custLinFactX="-104069" custLinFactNeighborX="-200000" custLinFactNeighborY="288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8199BF-399A-4659-A716-110F6AD777E5}" type="pres">
      <dgm:prSet presAssocID="{58A6AA6F-FE43-4891-827A-B2E6605CFA53}" presName="rootConnector3" presStyleLbl="asst2" presStyleIdx="23" presStyleCnt="29"/>
      <dgm:spPr/>
      <dgm:t>
        <a:bodyPr/>
        <a:lstStyle/>
        <a:p>
          <a:endParaRPr lang="es-ES"/>
        </a:p>
      </dgm:t>
    </dgm:pt>
    <dgm:pt modelId="{3EFB7CD0-C7A8-47E9-A608-BABF9A7AFFB8}" type="pres">
      <dgm:prSet presAssocID="{58A6AA6F-FE43-4891-827A-B2E6605CFA53}" presName="hierChild6" presStyleCnt="0"/>
      <dgm:spPr/>
    </dgm:pt>
    <dgm:pt modelId="{A2FADBCD-9A3A-48DA-AA7B-B40E219405B9}" type="pres">
      <dgm:prSet presAssocID="{58A6AA6F-FE43-4891-827A-B2E6605CFA53}" presName="hierChild7" presStyleCnt="0"/>
      <dgm:spPr/>
    </dgm:pt>
    <dgm:pt modelId="{9BE4A78A-7CF8-4BDD-A847-7F8264153358}" type="pres">
      <dgm:prSet presAssocID="{85552AB1-1493-44C0-B1FB-1CE392F3B39C}" presName="Name111" presStyleLbl="parChTrans1D4" presStyleIdx="21" presStyleCnt="25"/>
      <dgm:spPr/>
      <dgm:t>
        <a:bodyPr/>
        <a:lstStyle/>
        <a:p>
          <a:endParaRPr lang="es-ES"/>
        </a:p>
      </dgm:t>
    </dgm:pt>
    <dgm:pt modelId="{5484E4CD-567A-4B3E-B6B8-ACE0716C52C6}" type="pres">
      <dgm:prSet presAssocID="{C036EEFC-3D0A-4C84-B20E-7AF470887FE4}" presName="hierRoot3" presStyleCnt="0">
        <dgm:presLayoutVars>
          <dgm:hierBranch val="init"/>
        </dgm:presLayoutVars>
      </dgm:prSet>
      <dgm:spPr/>
    </dgm:pt>
    <dgm:pt modelId="{B399ABBE-8CB7-4ED3-BC94-31BDE73D29C9}" type="pres">
      <dgm:prSet presAssocID="{C036EEFC-3D0A-4C84-B20E-7AF470887FE4}" presName="rootComposite3" presStyleCnt="0"/>
      <dgm:spPr/>
    </dgm:pt>
    <dgm:pt modelId="{5B13E061-14CA-4E44-92CC-A83491A09BE9}" type="pres">
      <dgm:prSet presAssocID="{C036EEFC-3D0A-4C84-B20E-7AF470887FE4}" presName="rootText3" presStyleLbl="asst2" presStyleIdx="24" presStyleCnt="29" custScaleY="64902" custLinFactX="-82199" custLinFactNeighborX="-100000" custLinFactNeighborY="-3112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8C1354D-FF04-4524-BB0B-7F16DB6C337A}" type="pres">
      <dgm:prSet presAssocID="{C036EEFC-3D0A-4C84-B20E-7AF470887FE4}" presName="rootConnector3" presStyleLbl="asst2" presStyleIdx="24" presStyleCnt="29"/>
      <dgm:spPr/>
      <dgm:t>
        <a:bodyPr/>
        <a:lstStyle/>
        <a:p>
          <a:endParaRPr lang="es-ES"/>
        </a:p>
      </dgm:t>
    </dgm:pt>
    <dgm:pt modelId="{14A66795-F321-4C71-8F9F-CD6B12234A33}" type="pres">
      <dgm:prSet presAssocID="{C036EEFC-3D0A-4C84-B20E-7AF470887FE4}" presName="hierChild6" presStyleCnt="0"/>
      <dgm:spPr/>
    </dgm:pt>
    <dgm:pt modelId="{8692E805-DFDF-4462-878B-B66FE2A08D2B}" type="pres">
      <dgm:prSet presAssocID="{C036EEFC-3D0A-4C84-B20E-7AF470887FE4}" presName="hierChild7" presStyleCnt="0"/>
      <dgm:spPr/>
    </dgm:pt>
    <dgm:pt modelId="{2EE18A6F-2B51-4D32-BAAC-E06B75AEE16F}" type="pres">
      <dgm:prSet presAssocID="{93E106BB-99D2-4ADD-B150-75D31ADC72A8}" presName="Name111" presStyleLbl="parChTrans1D3" presStyleIdx="3" presStyleCnt="4"/>
      <dgm:spPr/>
      <dgm:t>
        <a:bodyPr/>
        <a:lstStyle/>
        <a:p>
          <a:endParaRPr lang="es-ES"/>
        </a:p>
      </dgm:t>
    </dgm:pt>
    <dgm:pt modelId="{107027E2-C9C1-4575-B9D3-CFCC730D7F77}" type="pres">
      <dgm:prSet presAssocID="{1DCA45C1-0838-43DB-83FA-E4AC1F49E1ED}" presName="hierRoot3" presStyleCnt="0">
        <dgm:presLayoutVars>
          <dgm:hierBranch val="init"/>
        </dgm:presLayoutVars>
      </dgm:prSet>
      <dgm:spPr/>
    </dgm:pt>
    <dgm:pt modelId="{C762E65B-6F4B-42A0-9405-9664EBDF8655}" type="pres">
      <dgm:prSet presAssocID="{1DCA45C1-0838-43DB-83FA-E4AC1F49E1ED}" presName="rootComposite3" presStyleCnt="0"/>
      <dgm:spPr/>
    </dgm:pt>
    <dgm:pt modelId="{336DC34C-E91F-4603-9061-53A312B28016}" type="pres">
      <dgm:prSet presAssocID="{1DCA45C1-0838-43DB-83FA-E4AC1F49E1ED}" presName="rootText3" presStyleLbl="asst2" presStyleIdx="25" presStyleCnt="29" custLinFactX="-104069" custLinFactNeighborX="-200000" custLinFactNeighborY="288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5ECBCD-5A83-42D2-A3A6-4128BF445423}" type="pres">
      <dgm:prSet presAssocID="{1DCA45C1-0838-43DB-83FA-E4AC1F49E1ED}" presName="rootConnector3" presStyleLbl="asst2" presStyleIdx="25" presStyleCnt="29"/>
      <dgm:spPr/>
      <dgm:t>
        <a:bodyPr/>
        <a:lstStyle/>
        <a:p>
          <a:endParaRPr lang="es-ES"/>
        </a:p>
      </dgm:t>
    </dgm:pt>
    <dgm:pt modelId="{1F2AEAAE-FAFA-41C9-9316-CED78DD860B2}" type="pres">
      <dgm:prSet presAssocID="{1DCA45C1-0838-43DB-83FA-E4AC1F49E1ED}" presName="hierChild6" presStyleCnt="0"/>
      <dgm:spPr/>
    </dgm:pt>
    <dgm:pt modelId="{B36D109F-AD2E-4F9D-9D77-DFB8006092E4}" type="pres">
      <dgm:prSet presAssocID="{1DCA45C1-0838-43DB-83FA-E4AC1F49E1ED}" presName="hierChild7" presStyleCnt="0"/>
      <dgm:spPr/>
    </dgm:pt>
    <dgm:pt modelId="{2C108AD6-FDFB-4186-A1F7-A679FFB6B68E}" type="pres">
      <dgm:prSet presAssocID="{D61C261D-06A5-48BD-B406-9A667A68A397}" presName="Name111" presStyleLbl="parChTrans1D4" presStyleIdx="22" presStyleCnt="25"/>
      <dgm:spPr/>
      <dgm:t>
        <a:bodyPr/>
        <a:lstStyle/>
        <a:p>
          <a:endParaRPr lang="es-ES"/>
        </a:p>
      </dgm:t>
    </dgm:pt>
    <dgm:pt modelId="{8F8DAFE7-6ED4-41F3-8762-E3D7CAD6B583}" type="pres">
      <dgm:prSet presAssocID="{DE48B7F5-F579-41D4-B318-FC258B07617D}" presName="hierRoot3" presStyleCnt="0">
        <dgm:presLayoutVars>
          <dgm:hierBranch val="init"/>
        </dgm:presLayoutVars>
      </dgm:prSet>
      <dgm:spPr/>
    </dgm:pt>
    <dgm:pt modelId="{BA7B98BD-1D4B-4A81-B9FE-132051063946}" type="pres">
      <dgm:prSet presAssocID="{DE48B7F5-F579-41D4-B318-FC258B07617D}" presName="rootComposite3" presStyleCnt="0"/>
      <dgm:spPr/>
    </dgm:pt>
    <dgm:pt modelId="{D3D79C06-5C63-4B3D-90A8-CB0CD99B7BE5}" type="pres">
      <dgm:prSet presAssocID="{DE48B7F5-F579-41D4-B318-FC258B07617D}" presName="rootText3" presStyleLbl="asst2" presStyleIdx="26" presStyleCnt="29" custScaleY="63776" custLinFactX="-104069" custLinFactNeighborX="-200000" custLinFactNeighborY="288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E56C5FD-5412-4312-A3C4-21A6A4FF3031}" type="pres">
      <dgm:prSet presAssocID="{DE48B7F5-F579-41D4-B318-FC258B07617D}" presName="rootConnector3" presStyleLbl="asst2" presStyleIdx="26" presStyleCnt="29"/>
      <dgm:spPr/>
      <dgm:t>
        <a:bodyPr/>
        <a:lstStyle/>
        <a:p>
          <a:endParaRPr lang="es-ES"/>
        </a:p>
      </dgm:t>
    </dgm:pt>
    <dgm:pt modelId="{6AE6FA00-D076-4A80-A82C-B4AC89165B07}" type="pres">
      <dgm:prSet presAssocID="{DE48B7F5-F579-41D4-B318-FC258B07617D}" presName="hierChild6" presStyleCnt="0"/>
      <dgm:spPr/>
    </dgm:pt>
    <dgm:pt modelId="{00F10682-F48C-4DE2-A065-268784E9B5AE}" type="pres">
      <dgm:prSet presAssocID="{DE48B7F5-F579-41D4-B318-FC258B07617D}" presName="hierChild7" presStyleCnt="0"/>
      <dgm:spPr/>
    </dgm:pt>
    <dgm:pt modelId="{310C2A1A-8716-4719-B6A5-775593E3FC19}" type="pres">
      <dgm:prSet presAssocID="{68FE1C56-D3FC-4F5B-9A00-74C64762BF8C}" presName="Name111" presStyleLbl="parChTrans1D4" presStyleIdx="23" presStyleCnt="25"/>
      <dgm:spPr/>
      <dgm:t>
        <a:bodyPr/>
        <a:lstStyle/>
        <a:p>
          <a:endParaRPr lang="es-ES"/>
        </a:p>
      </dgm:t>
    </dgm:pt>
    <dgm:pt modelId="{5760A90F-94C0-4FB1-8E72-D101BD149E65}" type="pres">
      <dgm:prSet presAssocID="{1E611F21-0952-4F68-9FB4-895DE4DF76AF}" presName="hierRoot3" presStyleCnt="0">
        <dgm:presLayoutVars>
          <dgm:hierBranch val="init"/>
        </dgm:presLayoutVars>
      </dgm:prSet>
      <dgm:spPr/>
    </dgm:pt>
    <dgm:pt modelId="{1AF19630-C1C0-4BC8-849D-8781FC245086}" type="pres">
      <dgm:prSet presAssocID="{1E611F21-0952-4F68-9FB4-895DE4DF76AF}" presName="rootComposite3" presStyleCnt="0"/>
      <dgm:spPr/>
    </dgm:pt>
    <dgm:pt modelId="{7BBC778B-6EB9-4C5A-BA10-F0E1FE2C975C}" type="pres">
      <dgm:prSet presAssocID="{1E611F21-0952-4F68-9FB4-895DE4DF76AF}" presName="rootText3" presStyleLbl="asst2" presStyleIdx="27" presStyleCnt="29" custScaleY="63775" custLinFactX="-104069" custLinFactNeighborX="-200000" custLinFactNeighborY="288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02B39A-81CB-4D8E-A187-EED903A48332}" type="pres">
      <dgm:prSet presAssocID="{1E611F21-0952-4F68-9FB4-895DE4DF76AF}" presName="rootConnector3" presStyleLbl="asst2" presStyleIdx="27" presStyleCnt="29"/>
      <dgm:spPr/>
      <dgm:t>
        <a:bodyPr/>
        <a:lstStyle/>
        <a:p>
          <a:endParaRPr lang="es-ES"/>
        </a:p>
      </dgm:t>
    </dgm:pt>
    <dgm:pt modelId="{C6118493-99F4-47A2-8D44-BD0284B57B92}" type="pres">
      <dgm:prSet presAssocID="{1E611F21-0952-4F68-9FB4-895DE4DF76AF}" presName="hierChild6" presStyleCnt="0"/>
      <dgm:spPr/>
    </dgm:pt>
    <dgm:pt modelId="{D829C280-B5B0-4AA2-89C8-BBD71A1657DE}" type="pres">
      <dgm:prSet presAssocID="{1E611F21-0952-4F68-9FB4-895DE4DF76AF}" presName="hierChild7" presStyleCnt="0"/>
      <dgm:spPr/>
    </dgm:pt>
    <dgm:pt modelId="{F456DE10-3D1B-4D95-8080-DC9EB4D27EE7}" type="pres">
      <dgm:prSet presAssocID="{00DA9B72-18CD-4FA2-90C4-34E0E93391B8}" presName="Name111" presStyleLbl="parChTrans1D4" presStyleIdx="24" presStyleCnt="25"/>
      <dgm:spPr/>
      <dgm:t>
        <a:bodyPr/>
        <a:lstStyle/>
        <a:p>
          <a:endParaRPr lang="es-ES"/>
        </a:p>
      </dgm:t>
    </dgm:pt>
    <dgm:pt modelId="{E4DE9A6E-B3A0-4D1F-957B-EB46C82A6234}" type="pres">
      <dgm:prSet presAssocID="{B5BF4873-43A3-4BBB-8B5E-F154A3BCFDB1}" presName="hierRoot3" presStyleCnt="0">
        <dgm:presLayoutVars>
          <dgm:hierBranch val="init"/>
        </dgm:presLayoutVars>
      </dgm:prSet>
      <dgm:spPr/>
    </dgm:pt>
    <dgm:pt modelId="{868D5589-0061-4F3C-B592-02340E2117FC}" type="pres">
      <dgm:prSet presAssocID="{B5BF4873-43A3-4BBB-8B5E-F154A3BCFDB1}" presName="rootComposite3" presStyleCnt="0"/>
      <dgm:spPr/>
    </dgm:pt>
    <dgm:pt modelId="{781B04A1-E8ED-4C96-8E9E-273F6F16B813}" type="pres">
      <dgm:prSet presAssocID="{B5BF4873-43A3-4BBB-8B5E-F154A3BCFDB1}" presName="rootText3" presStyleLbl="asst2" presStyleIdx="28" presStyleCnt="29" custScaleY="65118" custLinFactX="-83989" custLinFactNeighborX="-100000" custLinFactNeighborY="-2754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F3EFE9-DDA8-4E02-B66C-794F27A4DCF8}" type="pres">
      <dgm:prSet presAssocID="{B5BF4873-43A3-4BBB-8B5E-F154A3BCFDB1}" presName="rootConnector3" presStyleLbl="asst2" presStyleIdx="28" presStyleCnt="29"/>
      <dgm:spPr/>
      <dgm:t>
        <a:bodyPr/>
        <a:lstStyle/>
        <a:p>
          <a:endParaRPr lang="es-ES"/>
        </a:p>
      </dgm:t>
    </dgm:pt>
    <dgm:pt modelId="{7AB57E82-F013-463B-AD44-331C8A3E14F2}" type="pres">
      <dgm:prSet presAssocID="{B5BF4873-43A3-4BBB-8B5E-F154A3BCFDB1}" presName="hierChild6" presStyleCnt="0"/>
      <dgm:spPr/>
    </dgm:pt>
    <dgm:pt modelId="{25F8AB9F-8024-4905-94F7-C970A49974D8}" type="pres">
      <dgm:prSet presAssocID="{B5BF4873-43A3-4BBB-8B5E-F154A3BCFDB1}" presName="hierChild7" presStyleCnt="0"/>
      <dgm:spPr/>
    </dgm:pt>
    <dgm:pt modelId="{77B59DA4-3D2F-418A-B5C6-D0C2C23B4532}" type="pres">
      <dgm:prSet presAssocID="{3A45348B-F344-4F46-A754-A89764F5A126}" presName="hierChild3" presStyleCnt="0"/>
      <dgm:spPr/>
    </dgm:pt>
  </dgm:ptLst>
  <dgm:cxnLst>
    <dgm:cxn modelId="{DD3E7309-D9BD-4518-AB9B-CE75D0AD44D3}" type="presOf" srcId="{132CD299-CB3E-4098-9C37-8CA20398832F}" destId="{5D3E541D-C3BE-46C5-8587-4A486ABDFA97}" srcOrd="1" destOrd="0" presId="urn:microsoft.com/office/officeart/2005/8/layout/orgChart1"/>
    <dgm:cxn modelId="{575E9B79-22E2-4A56-9C65-1F3AD2872DED}" type="presOf" srcId="{125B84FD-DCA6-47BA-9143-C1DE2747366F}" destId="{4117FADD-F1B3-4F8C-B04B-10D54E8B8271}" srcOrd="0" destOrd="0" presId="urn:microsoft.com/office/officeart/2005/8/layout/orgChart1"/>
    <dgm:cxn modelId="{373C04F9-BDDE-4CD6-A13C-780FAF1BB592}" type="presOf" srcId="{C7E6B006-8E68-451D-BC38-4E4DFD8A0205}" destId="{86B21133-CD5A-474C-8CF9-E5B7B6123906}" srcOrd="0" destOrd="0" presId="urn:microsoft.com/office/officeart/2005/8/layout/orgChart1"/>
    <dgm:cxn modelId="{292198DF-29EF-49DE-9ECC-2E936F5E122E}" type="presOf" srcId="{F74C62D5-4A92-4921-AF92-5412F31624CC}" destId="{C709F087-7115-4D1B-BBC1-CDE796B22801}" srcOrd="1" destOrd="0" presId="urn:microsoft.com/office/officeart/2005/8/layout/orgChart1"/>
    <dgm:cxn modelId="{435CB09E-FD40-44BC-AF71-4AC9741E7FA9}" srcId="{3A45348B-F344-4F46-A754-A89764F5A126}" destId="{8AA86A3D-AE89-435D-8F79-7129C31C03B5}" srcOrd="1" destOrd="0" parTransId="{10BA7FF2-D48C-4977-8DC6-055C9C3B214B}" sibTransId="{7A71988D-75E8-48BE-B8F3-0183D040BF46}"/>
    <dgm:cxn modelId="{DD0EF1C8-1EBC-4B0B-890C-623EEB32C17A}" type="presOf" srcId="{01C65FDA-92ED-4148-843B-BC66299B3178}" destId="{135C93ED-5303-48A8-949D-6CD0B016B61A}" srcOrd="0" destOrd="0" presId="urn:microsoft.com/office/officeart/2005/8/layout/orgChart1"/>
    <dgm:cxn modelId="{B6E72ADF-414D-4E00-9C78-990EA084537D}" type="presOf" srcId="{44CDD4C0-8545-468A-872B-B2C969682B7B}" destId="{E893E6E7-A740-465F-A263-40F0EF59BF31}" srcOrd="0" destOrd="0" presId="urn:microsoft.com/office/officeart/2005/8/layout/orgChart1"/>
    <dgm:cxn modelId="{C52AFC40-CDEE-495C-82E8-1F48041C3C18}" type="presOf" srcId="{3C0A699A-4637-4371-B9AB-1C68D3E0E7DA}" destId="{770A0766-B835-4915-B6C3-C78E5BF2D08B}" srcOrd="0" destOrd="0" presId="urn:microsoft.com/office/officeart/2005/8/layout/orgChart1"/>
    <dgm:cxn modelId="{50596029-FA3A-4DB3-8D51-0A81FCCB6143}" type="presOf" srcId="{55FE7018-B3F9-44E7-B2DE-8D3221470BA2}" destId="{16993FF5-EEA5-426B-A86B-41D276AD8B09}" srcOrd="0" destOrd="0" presId="urn:microsoft.com/office/officeart/2005/8/layout/orgChart1"/>
    <dgm:cxn modelId="{FA61A51E-0244-4306-A11B-81574C66647E}" type="presOf" srcId="{DE48B7F5-F579-41D4-B318-FC258B07617D}" destId="{D3D79C06-5C63-4B3D-90A8-CB0CD99B7BE5}" srcOrd="0" destOrd="0" presId="urn:microsoft.com/office/officeart/2005/8/layout/orgChart1"/>
    <dgm:cxn modelId="{7D516CD2-2512-423A-A078-CCC365963817}" type="presOf" srcId="{3A45348B-F344-4F46-A754-A89764F5A126}" destId="{B6409C54-9B61-41DB-8004-2D8535088525}" srcOrd="1" destOrd="0" presId="urn:microsoft.com/office/officeart/2005/8/layout/orgChart1"/>
    <dgm:cxn modelId="{B60F7A5C-3AB3-497D-B5FF-ED4667097B3A}" type="presOf" srcId="{0BBC6C92-83C7-4E9D-8639-7187821B53C7}" destId="{5408E3D3-395E-424B-A97C-B14EB432EBF1}" srcOrd="0" destOrd="0" presId="urn:microsoft.com/office/officeart/2005/8/layout/orgChart1"/>
    <dgm:cxn modelId="{9213BDD6-CA7A-4169-9AB0-5A8F9BC4385E}" type="presOf" srcId="{A87FAEA6-BDEA-4033-870D-5CB7C08F1CD0}" destId="{6AAF1E02-60AD-4A07-9605-C36CA2B24B38}" srcOrd="0" destOrd="0" presId="urn:microsoft.com/office/officeart/2005/8/layout/orgChart1"/>
    <dgm:cxn modelId="{6FE55DA4-DED5-4FC9-9DA1-40CBA25E58BF}" type="presOf" srcId="{B5BF4873-43A3-4BBB-8B5E-F154A3BCFDB1}" destId="{99F3EFE9-DDA8-4E02-B66C-794F27A4DCF8}" srcOrd="1" destOrd="0" presId="urn:microsoft.com/office/officeart/2005/8/layout/orgChart1"/>
    <dgm:cxn modelId="{3E30A53E-6B6A-46AF-9956-862F2341B7A0}" type="presOf" srcId="{80972E82-50A1-4187-A2D5-6038260DD2A7}" destId="{51FE7C0B-0596-488B-913D-EE14E98FBB70}" srcOrd="0" destOrd="0" presId="urn:microsoft.com/office/officeart/2005/8/layout/orgChart1"/>
    <dgm:cxn modelId="{1FBF7BF8-1D60-424A-BDCE-FC8D9941AEE4}" type="presOf" srcId="{1DCA45C1-0838-43DB-83FA-E4AC1F49E1ED}" destId="{345ECBCD-5A83-42D2-A3A6-4128BF445423}" srcOrd="1" destOrd="0" presId="urn:microsoft.com/office/officeart/2005/8/layout/orgChart1"/>
    <dgm:cxn modelId="{7C2C1172-F4BE-40B8-9EBE-B753DC309668}" type="presOf" srcId="{05EACCBF-A4BE-4E8F-AE8D-2C159432CFF0}" destId="{E5F0DB9E-5178-42EB-AAF7-38DDBC362996}" srcOrd="0" destOrd="0" presId="urn:microsoft.com/office/officeart/2005/8/layout/orgChart1"/>
    <dgm:cxn modelId="{500BB701-E00E-46FB-A2A4-ADCE3A7A6E45}" type="presOf" srcId="{84BBFD8B-AE91-4BAC-A9E4-B13ADCD04F57}" destId="{909EC796-1CF8-413A-8A03-21A22CEA7DFA}" srcOrd="1" destOrd="0" presId="urn:microsoft.com/office/officeart/2005/8/layout/orgChart1"/>
    <dgm:cxn modelId="{B939B88B-3AEE-4E3D-AE2E-F892AB9EC00C}" type="presOf" srcId="{64315560-01FC-4E9B-A69C-D59B3EAA3607}" destId="{A57C9925-AB2E-4130-8DD1-20B1121474AC}" srcOrd="1" destOrd="0" presId="urn:microsoft.com/office/officeart/2005/8/layout/orgChart1"/>
    <dgm:cxn modelId="{30F84117-CEDC-4DC3-A67A-1C79F4B76C52}" type="presOf" srcId="{159A8708-DF48-491D-BCB2-C2FDEDE38FF5}" destId="{9C51C316-249A-4959-B69E-0DE15C939E0A}" srcOrd="0" destOrd="0" presId="urn:microsoft.com/office/officeart/2005/8/layout/orgChart1"/>
    <dgm:cxn modelId="{E1EF4B88-5445-40A9-8568-0E75BFB15E21}" srcId="{794493E5-D350-4F60-94D4-6BC922DF9FC9}" destId="{01C65FDA-92ED-4148-843B-BC66299B3178}" srcOrd="0" destOrd="0" parTransId="{EC687E90-55AF-42AF-8A92-F119913B8981}" sibTransId="{058AB9D3-44CD-431F-9F44-8E1F00ECB742}"/>
    <dgm:cxn modelId="{163B3EF1-8713-4761-8088-E4F317A500EE}" type="presOf" srcId="{B5BF4873-43A3-4BBB-8B5E-F154A3BCFDB1}" destId="{781B04A1-E8ED-4C96-8E9E-273F6F16B813}" srcOrd="0" destOrd="0" presId="urn:microsoft.com/office/officeart/2005/8/layout/orgChart1"/>
    <dgm:cxn modelId="{08AEEA47-17DD-4DFF-B6BB-38BFF811F703}" type="presOf" srcId="{D61C261D-06A5-48BD-B406-9A667A68A397}" destId="{2C108AD6-FDFB-4186-A1F7-A679FFB6B68E}" srcOrd="0" destOrd="0" presId="urn:microsoft.com/office/officeart/2005/8/layout/orgChart1"/>
    <dgm:cxn modelId="{DF14E770-80AA-4972-BD1D-9C43928881DB}" type="presOf" srcId="{6648F4E6-323F-4703-8867-0FE50E154F74}" destId="{CDBD35CB-3EC4-4156-A797-A6E588459365}" srcOrd="0" destOrd="0" presId="urn:microsoft.com/office/officeart/2005/8/layout/orgChart1"/>
    <dgm:cxn modelId="{60868376-AD7B-44BC-ACCD-3A4D524B1E01}" type="presOf" srcId="{EC687E90-55AF-42AF-8A92-F119913B8981}" destId="{55BBB723-D74E-4775-ADA4-63B2C230CAD8}" srcOrd="0" destOrd="0" presId="urn:microsoft.com/office/officeart/2005/8/layout/orgChart1"/>
    <dgm:cxn modelId="{27005C46-01F8-4579-BF4B-714DB34B56C5}" srcId="{A69D888F-5C98-4664-93B7-77211CABBB7E}" destId="{44CDD4C0-8545-468A-872B-B2C969682B7B}" srcOrd="0" destOrd="0" parTransId="{81D914C0-1B5E-4FEF-A275-B27218AE3E34}" sibTransId="{28A485E5-DC1C-4CB0-99BD-78355F44D36C}"/>
    <dgm:cxn modelId="{D7F6A898-8844-43A5-9136-179DE4E60088}" type="presOf" srcId="{8A8C8D72-D197-48F2-BB23-A918652EF738}" destId="{19F54894-FECB-4E5A-A4EA-E317E1479CBF}" srcOrd="0" destOrd="0" presId="urn:microsoft.com/office/officeart/2005/8/layout/orgChart1"/>
    <dgm:cxn modelId="{CBD7BAB4-4CCA-4125-A63B-B8E45E8C6B81}" type="presOf" srcId="{58A6AA6F-FE43-4891-827A-B2E6605CFA53}" destId="{78CC59FD-007D-4547-A8E9-91D6E4757DC2}" srcOrd="0" destOrd="0" presId="urn:microsoft.com/office/officeart/2005/8/layout/orgChart1"/>
    <dgm:cxn modelId="{A957DC65-AF40-43D7-80F8-3FF4E647E322}" type="presOf" srcId="{132CD299-CB3E-4098-9C37-8CA20398832F}" destId="{389651DC-0717-4EAB-9E98-AA68412B5ACD}" srcOrd="0" destOrd="0" presId="urn:microsoft.com/office/officeart/2005/8/layout/orgChart1"/>
    <dgm:cxn modelId="{6FEF1895-2919-4A0B-9918-852CFA7992B0}" srcId="{794493E5-D350-4F60-94D4-6BC922DF9FC9}" destId="{80972E82-50A1-4187-A2D5-6038260DD2A7}" srcOrd="1" destOrd="0" parTransId="{A9E707B7-21B2-4A8A-B09D-12B8407649C8}" sibTransId="{9E924993-86CE-48C6-9E68-51F178B0B441}"/>
    <dgm:cxn modelId="{0BE1CBAA-A428-48F8-8EDD-3D91E24D3346}" srcId="{80972E82-50A1-4187-A2D5-6038260DD2A7}" destId="{22B65723-9286-4632-897F-E6D4FB8B79CB}" srcOrd="1" destOrd="0" parTransId="{72EEC1F3-037F-45C9-8855-19978EF9DDBB}" sibTransId="{873F56B7-BC50-449F-9E2F-6DC3561CCC14}"/>
    <dgm:cxn modelId="{31FA8EA3-3079-4E98-8080-C5B5B19A37B9}" type="presOf" srcId="{C8CE6FA9-E1C5-4D27-89C1-73C560A9A990}" destId="{A758B4B5-B4B6-4E39-95C5-EBC2E4B2E7A1}" srcOrd="0" destOrd="0" presId="urn:microsoft.com/office/officeart/2005/8/layout/orgChart1"/>
    <dgm:cxn modelId="{E634AF78-EFED-4AE2-806D-A3DB59F6F711}" type="presOf" srcId="{22363DF2-6682-4F41-97F9-B5327FB48FD9}" destId="{5ADAD9B0-6665-4913-941E-ECCA491D5786}" srcOrd="1" destOrd="0" presId="urn:microsoft.com/office/officeart/2005/8/layout/orgChart1"/>
    <dgm:cxn modelId="{CCB85CE4-445D-4035-B198-898F5F3143B6}" srcId="{A87FAEA6-BDEA-4033-870D-5CB7C08F1CD0}" destId="{794493E5-D350-4F60-94D4-6BC922DF9FC9}" srcOrd="0" destOrd="0" parTransId="{1CC11EDD-432D-451A-90A7-A191EEEF5FF0}" sibTransId="{43391AC5-4DC5-4D18-A3D7-41BE7759A544}"/>
    <dgm:cxn modelId="{6E8AD4D7-38FC-4FB2-AB31-BF4C7E0D7502}" type="presOf" srcId="{1DCA45C1-0838-43DB-83FA-E4AC1F49E1ED}" destId="{336DC34C-E91F-4603-9061-53A312B28016}" srcOrd="0" destOrd="0" presId="urn:microsoft.com/office/officeart/2005/8/layout/orgChart1"/>
    <dgm:cxn modelId="{1587E417-2D19-4769-8650-36C33313A6A5}" type="presOf" srcId="{18B7AB62-B231-4DCF-935C-721E9CDDBD68}" destId="{48A5ADA5-2C7F-4C8F-BE8C-D069F5B708D8}" srcOrd="1" destOrd="0" presId="urn:microsoft.com/office/officeart/2005/8/layout/orgChart1"/>
    <dgm:cxn modelId="{2A9F96A7-3A06-4FDD-B38A-FD9F8CFF8905}" type="presOf" srcId="{DB7B1EBA-CC26-4E28-AF7B-3E0D8F166A9C}" destId="{E358F095-A7EB-4D5E-93B5-71ACAC4A728A}" srcOrd="0" destOrd="0" presId="urn:microsoft.com/office/officeart/2005/8/layout/orgChart1"/>
    <dgm:cxn modelId="{1F993901-1C99-495D-92E4-34457E9AB0ED}" type="presOf" srcId="{3E273572-28B3-456F-8009-3E6922BD24D4}" destId="{97DD4065-1382-47F6-AD71-2C53127DFF32}" srcOrd="0" destOrd="0" presId="urn:microsoft.com/office/officeart/2005/8/layout/orgChart1"/>
    <dgm:cxn modelId="{6DCCC5E3-F770-4D53-B259-E1DC8A46AD1D}" type="presOf" srcId="{91FD9E77-8F31-4AFB-8D8D-857868C4E4B8}" destId="{6E1E3E13-FF27-4253-8F5B-B60FBB16FC06}" srcOrd="1" destOrd="0" presId="urn:microsoft.com/office/officeart/2005/8/layout/orgChart1"/>
    <dgm:cxn modelId="{2AB73DD0-BD5A-4DDE-B4BA-5742BC16700D}" srcId="{1DCA45C1-0838-43DB-83FA-E4AC1F49E1ED}" destId="{B5BF4873-43A3-4BBB-8B5E-F154A3BCFDB1}" srcOrd="2" destOrd="0" parTransId="{00DA9B72-18CD-4FA2-90C4-34E0E93391B8}" sibTransId="{873D1C35-A4B7-4DD4-BFBC-1B8B162A61D0}"/>
    <dgm:cxn modelId="{7442CA54-CDE1-4EDF-8A04-C05BEFB2A50A}" srcId="{80972E82-50A1-4187-A2D5-6038260DD2A7}" destId="{9BDBD0A6-B03F-4C00-AF74-BEAC7D1CC6A6}" srcOrd="0" destOrd="0" parTransId="{00DDF324-D511-4155-A172-986C2C0A957C}" sibTransId="{1813E2FF-5C56-4120-9C26-712825A281FD}"/>
    <dgm:cxn modelId="{94BF6242-9F28-4EFE-BE53-3D3574964293}" type="presOf" srcId="{9BDBD0A6-B03F-4C00-AF74-BEAC7D1CC6A6}" destId="{198A5C04-D826-4C71-8EB5-113FD5636006}" srcOrd="0" destOrd="0" presId="urn:microsoft.com/office/officeart/2005/8/layout/orgChart1"/>
    <dgm:cxn modelId="{EB0E36F2-C1C8-46A4-B85E-2F956B949E14}" type="presOf" srcId="{00DDF324-D511-4155-A172-986C2C0A957C}" destId="{1E4D692E-080A-446D-A592-068376192D32}" srcOrd="0" destOrd="0" presId="urn:microsoft.com/office/officeart/2005/8/layout/orgChart1"/>
    <dgm:cxn modelId="{A23C74AE-AC36-4977-96CF-C633A33AFF0C}" type="presOf" srcId="{DB7B1EBA-CC26-4E28-AF7B-3E0D8F166A9C}" destId="{EBF96037-D4CF-4E05-909E-809BEB2D7440}" srcOrd="1" destOrd="0" presId="urn:microsoft.com/office/officeart/2005/8/layout/orgChart1"/>
    <dgm:cxn modelId="{C33801B6-9699-47DF-B622-78638E797776}" srcId="{9BDBD0A6-B03F-4C00-AF74-BEAC7D1CC6A6}" destId="{132CD299-CB3E-4098-9C37-8CA20398832F}" srcOrd="1" destOrd="0" parTransId="{C8CE6FA9-E1C5-4D27-89C1-73C560A9A990}" sibTransId="{99D591BB-95D2-4725-BF1D-BDAAC2D8B071}"/>
    <dgm:cxn modelId="{714BC909-6788-4C95-9F1E-1B04E4C70445}" type="presOf" srcId="{64315560-01FC-4E9B-A69C-D59B3EAA3607}" destId="{CDD36EDF-65D9-4FDD-911F-30A17D209DC6}" srcOrd="0" destOrd="0" presId="urn:microsoft.com/office/officeart/2005/8/layout/orgChart1"/>
    <dgm:cxn modelId="{05A76111-EAC6-48C3-9890-4A5090DE13C4}" srcId="{22B65723-9286-4632-897F-E6D4FB8B79CB}" destId="{DB7B1EBA-CC26-4E28-AF7B-3E0D8F166A9C}" srcOrd="3" destOrd="0" parTransId="{3768FB91-6806-44E2-8A5C-5656A275ED8B}" sibTransId="{BAFB918C-A0B6-4C41-B976-4D2E380613CE}"/>
    <dgm:cxn modelId="{5622DC40-2118-40CB-99ED-7C860E750285}" type="presOf" srcId="{6648F4E6-323F-4703-8867-0FE50E154F74}" destId="{557C8B12-98EC-4A52-8F69-847DFB63CD3C}" srcOrd="1" destOrd="0" presId="urn:microsoft.com/office/officeart/2005/8/layout/orgChart1"/>
    <dgm:cxn modelId="{FF10C672-AE6D-47C3-8AFA-286D9927B6F2}" type="presOf" srcId="{44CDD4C0-8545-468A-872B-B2C969682B7B}" destId="{4510AC93-A964-4154-8CEE-521C64D1CCE7}" srcOrd="1" destOrd="0" presId="urn:microsoft.com/office/officeart/2005/8/layout/orgChart1"/>
    <dgm:cxn modelId="{00DCF416-AE37-495F-B9F6-4C88E407D5F2}" type="presOf" srcId="{8A8C8D72-D197-48F2-BB23-A918652EF738}" destId="{71E80941-0212-4EEC-B517-A484C5BFCCBA}" srcOrd="1" destOrd="0" presId="urn:microsoft.com/office/officeart/2005/8/layout/orgChart1"/>
    <dgm:cxn modelId="{4E8CEA5D-2D83-49A1-B711-9212E4A1077E}" type="presOf" srcId="{00DA9B72-18CD-4FA2-90C4-34E0E93391B8}" destId="{F456DE10-3D1B-4D95-8080-DC9EB4D27EE7}" srcOrd="0" destOrd="0" presId="urn:microsoft.com/office/officeart/2005/8/layout/orgChart1"/>
    <dgm:cxn modelId="{D466CC35-A381-478D-976C-5B95076555FA}" type="presOf" srcId="{58A6AA6F-FE43-4891-827A-B2E6605CFA53}" destId="{378199BF-399A-4659-A716-110F6AD777E5}" srcOrd="1" destOrd="0" presId="urn:microsoft.com/office/officeart/2005/8/layout/orgChart1"/>
    <dgm:cxn modelId="{5E1EC4AE-90E3-4558-BCBB-C3D1AD734603}" srcId="{F74C62D5-4A92-4921-AF92-5412F31624CC}" destId="{A87FAEA6-BDEA-4033-870D-5CB7C08F1CD0}" srcOrd="0" destOrd="0" parTransId="{3E273572-28B3-456F-8009-3E6922BD24D4}" sibTransId="{CEA92BDD-B7B2-4537-B002-AA44EFB65530}"/>
    <dgm:cxn modelId="{DF175086-D66B-405B-84A7-4849E8E971D1}" type="presOf" srcId="{A30A4388-324C-44FA-9EB0-419B31AFE1EF}" destId="{02194C3F-7BC7-4E8E-BDC7-92D0CD921169}" srcOrd="0" destOrd="0" presId="urn:microsoft.com/office/officeart/2005/8/layout/orgChart1"/>
    <dgm:cxn modelId="{80CB2A61-C491-4284-8EE2-75A922132B2F}" type="presOf" srcId="{A69D888F-5C98-4664-93B7-77211CABBB7E}" destId="{D430DA2B-3BA7-475C-A5BB-9071ADFD4B9C}" srcOrd="1" destOrd="0" presId="urn:microsoft.com/office/officeart/2005/8/layout/orgChart1"/>
    <dgm:cxn modelId="{BAFA66DF-816E-422F-8B38-5AD40EB488B5}" type="presOf" srcId="{93E106BB-99D2-4ADD-B150-75D31ADC72A8}" destId="{2EE18A6F-2B51-4D32-BAAC-E06B75AEE16F}" srcOrd="0" destOrd="0" presId="urn:microsoft.com/office/officeart/2005/8/layout/orgChart1"/>
    <dgm:cxn modelId="{555EC78A-6B75-4CE4-B7B3-24B9A6B55CB0}" srcId="{9BDBD0A6-B03F-4C00-AF74-BEAC7D1CC6A6}" destId="{91FD9E77-8F31-4AFB-8D8D-857868C4E4B8}" srcOrd="2" destOrd="0" parTransId="{C5FCC165-3E3A-45F1-B444-E5CE8FB081E0}" sibTransId="{A20C9D28-61BE-497C-B0CB-66C26F79F6A7}"/>
    <dgm:cxn modelId="{E73F0EE7-0A74-4AE2-B371-D443956258B5}" type="presOf" srcId="{55FE7018-B3F9-44E7-B2DE-8D3221470BA2}" destId="{1266654A-B889-4A28-8006-3ABD9079709E}" srcOrd="1" destOrd="0" presId="urn:microsoft.com/office/officeart/2005/8/layout/orgChart1"/>
    <dgm:cxn modelId="{B7DD6D69-B79A-49A1-A41F-14959654BA47}" type="presOf" srcId="{3768FB91-6806-44E2-8A5C-5656A275ED8B}" destId="{EBE0C398-61C4-4893-8014-1CD5FD7FCC50}" srcOrd="0" destOrd="0" presId="urn:microsoft.com/office/officeart/2005/8/layout/orgChart1"/>
    <dgm:cxn modelId="{5836D95B-3D68-4C42-B88D-B9E1F098879E}" type="presOf" srcId="{7C7CDC73-7C8F-4414-9A0D-A0E9E0288E52}" destId="{D317EE60-690E-4E85-B8BC-F9ED0226FCFE}" srcOrd="0" destOrd="0" presId="urn:microsoft.com/office/officeart/2005/8/layout/orgChart1"/>
    <dgm:cxn modelId="{FD45E2DF-857E-4B2E-B2A5-8C36BED70BD7}" type="presOf" srcId="{2074FBF9-3E63-4DB6-A5E9-DDCF95113C75}" destId="{FC05AB0F-0C8A-444E-9F57-DE73DCEC89CB}" srcOrd="0" destOrd="0" presId="urn:microsoft.com/office/officeart/2005/8/layout/orgChart1"/>
    <dgm:cxn modelId="{FCB238BC-7461-406E-AB51-EF23F850401D}" type="presOf" srcId="{91FD9E77-8F31-4AFB-8D8D-857868C4E4B8}" destId="{7D1A976A-53DF-4BD6-848E-F4FF9DF6B139}" srcOrd="0" destOrd="0" presId="urn:microsoft.com/office/officeart/2005/8/layout/orgChart1"/>
    <dgm:cxn modelId="{5C4287A1-3587-4B55-8C16-F7E4062F15B2}" type="presOf" srcId="{2074FBF9-3E63-4DB6-A5E9-DDCF95113C75}" destId="{43566A2A-AA7A-45B4-A6F5-2C5AE5A94D0D}" srcOrd="1" destOrd="0" presId="urn:microsoft.com/office/officeart/2005/8/layout/orgChart1"/>
    <dgm:cxn modelId="{C9A69F7D-FEF0-4FC6-B52B-0BD273502F11}" srcId="{69A0FDD9-54FC-4E11-AD9F-7C2192E16BAE}" destId="{2074FBF9-3E63-4DB6-A5E9-DDCF95113C75}" srcOrd="0" destOrd="0" parTransId="{05EACCBF-A4BE-4E8F-AE8D-2C159432CFF0}" sibTransId="{C9D2C12A-1716-4D63-ABD9-0CE2437540D3}"/>
    <dgm:cxn modelId="{F4A677EA-FAA9-4D71-AEA2-E70F578BDE9E}" srcId="{22B65723-9286-4632-897F-E6D4FB8B79CB}" destId="{C85420F2-389C-4BA7-89C3-3CCEB67B3F3A}" srcOrd="2" destOrd="0" parTransId="{9D28C36C-DEE6-4B46-AF06-0FD6A98F16AA}" sibTransId="{C5996D08-86A9-4EC9-A3B2-326E5F9DABDB}"/>
    <dgm:cxn modelId="{8E2E251E-67E1-440D-BC80-7BE3C54D5FBC}" type="presOf" srcId="{6450CF66-A14A-46E0-9AFD-3B9CDAEF86AC}" destId="{52B34473-ADA4-4C7F-BFF2-268BA16FC489}" srcOrd="0" destOrd="0" presId="urn:microsoft.com/office/officeart/2005/8/layout/orgChart1"/>
    <dgm:cxn modelId="{23E25EF0-9056-416A-84CF-BD4E541A5E03}" type="presOf" srcId="{10BA7FF2-D48C-4977-8DC6-055C9C3B214B}" destId="{7879CFEB-AFD7-4029-AB86-508483404292}" srcOrd="0" destOrd="0" presId="urn:microsoft.com/office/officeart/2005/8/layout/orgChart1"/>
    <dgm:cxn modelId="{9592ECB9-8234-44C4-A6C0-F26F4931D5C9}" type="presOf" srcId="{0BBC6C92-83C7-4E9D-8639-7187821B53C7}" destId="{08850BF6-2A0D-47EF-89BB-1A1B25474CFF}" srcOrd="1" destOrd="0" presId="urn:microsoft.com/office/officeart/2005/8/layout/orgChart1"/>
    <dgm:cxn modelId="{AF25DD39-5144-4F54-BA67-E65312FAD776}" srcId="{22B65723-9286-4632-897F-E6D4FB8B79CB}" destId="{64315560-01FC-4E9B-A69C-D59B3EAA3607}" srcOrd="1" destOrd="0" parTransId="{1E0C06A0-858C-47F9-AC68-6D21EDF9C695}" sibTransId="{937CFE70-FF1D-45F6-B791-1D06A8788959}"/>
    <dgm:cxn modelId="{0C586939-BE49-4B4E-85B0-E338A2ACCE03}" type="presOf" srcId="{C036EEFC-3D0A-4C84-B20E-7AF470887FE4}" destId="{88C1354D-FF04-4524-BB0B-7F16DB6C337A}" srcOrd="1" destOrd="0" presId="urn:microsoft.com/office/officeart/2005/8/layout/orgChart1"/>
    <dgm:cxn modelId="{CDC78C50-D129-48F1-86F0-0E133A71EAE5}" type="presOf" srcId="{69A0FDD9-54FC-4E11-AD9F-7C2192E16BAE}" destId="{FB50F5BD-935C-4C98-87AB-227911ED5617}" srcOrd="1" destOrd="0" presId="urn:microsoft.com/office/officeart/2005/8/layout/orgChart1"/>
    <dgm:cxn modelId="{9604D399-8A51-4590-B5A9-ED99EA8B3A61}" srcId="{1DCA45C1-0838-43DB-83FA-E4AC1F49E1ED}" destId="{1E611F21-0952-4F68-9FB4-895DE4DF76AF}" srcOrd="1" destOrd="0" parTransId="{68FE1C56-D3FC-4F5B-9A00-74C64762BF8C}" sibTransId="{8EB3E31F-D3D7-4BD8-913C-01AEC8AF4BEE}"/>
    <dgm:cxn modelId="{BC578D94-05D4-42E6-AD64-4C738AD760AF}" type="presOf" srcId="{22B65723-9286-4632-897F-E6D4FB8B79CB}" destId="{6BF3F380-A9C7-46B1-BB6B-77C6FBD5572A}" srcOrd="1" destOrd="0" presId="urn:microsoft.com/office/officeart/2005/8/layout/orgChart1"/>
    <dgm:cxn modelId="{03785B52-F13A-489D-AA82-C9789554F751}" type="presOf" srcId="{01C65FDA-92ED-4148-843B-BC66299B3178}" destId="{DBE89C14-A630-4651-B751-1B8B2851F8D1}" srcOrd="1" destOrd="0" presId="urn:microsoft.com/office/officeart/2005/8/layout/orgChart1"/>
    <dgm:cxn modelId="{A1F097EA-BB2A-4682-81AC-07071FB692F5}" type="presOf" srcId="{8AA86A3D-AE89-435D-8F79-7129C31C03B5}" destId="{BD1B6CC4-A648-4B94-A827-64A7C790D20E}" srcOrd="1" destOrd="0" presId="urn:microsoft.com/office/officeart/2005/8/layout/orgChart1"/>
    <dgm:cxn modelId="{06DAEDE1-E369-4B59-A926-AA92E71D8EC1}" srcId="{F74C62D5-4A92-4921-AF92-5412F31624CC}" destId="{6648F4E6-323F-4703-8867-0FE50E154F74}" srcOrd="1" destOrd="0" parTransId="{F02E1192-16AB-4859-82EA-70476F6C847F}" sibTransId="{9A3FC415-0DA8-44D2-9432-8EED05FA54D0}"/>
    <dgm:cxn modelId="{56044014-DF44-4245-841C-A99554310923}" type="presOf" srcId="{F02E1192-16AB-4859-82EA-70476F6C847F}" destId="{0C8BB3AE-8B65-42A9-B46B-D04887D5F548}" srcOrd="0" destOrd="0" presId="urn:microsoft.com/office/officeart/2005/8/layout/orgChart1"/>
    <dgm:cxn modelId="{004BF2DD-C775-43B0-AA3F-2D37B84DAAB5}" srcId="{8AA86A3D-AE89-435D-8F79-7129C31C03B5}" destId="{A69D888F-5C98-4664-93B7-77211CABBB7E}" srcOrd="0" destOrd="0" parTransId="{3C0A699A-4637-4371-B9AB-1C68D3E0E7DA}" sibTransId="{8D9D667A-503B-4250-9691-9A662D58BB13}"/>
    <dgm:cxn modelId="{FFA2601B-EEAD-455D-B85E-56611A611690}" type="presOf" srcId="{8FAADDDC-16A9-425E-964B-84E3DD3BBF82}" destId="{903BA3A3-4006-46D2-83F3-057B6FE0D98A}" srcOrd="0" destOrd="0" presId="urn:microsoft.com/office/officeart/2005/8/layout/orgChart1"/>
    <dgm:cxn modelId="{4FA393A9-F31D-4C23-931B-C94B9146B952}" type="presOf" srcId="{22B65723-9286-4632-897F-E6D4FB8B79CB}" destId="{A7F3C606-DDDD-482B-912B-38CCC9349B29}" srcOrd="0" destOrd="0" presId="urn:microsoft.com/office/officeart/2005/8/layout/orgChart1"/>
    <dgm:cxn modelId="{DD481A05-162D-4F5C-AF6E-ED05B9E83B43}" type="presOf" srcId="{72EEC1F3-037F-45C9-8855-19978EF9DDBB}" destId="{7E0478F0-E6F0-49C1-B2B4-196299245CD8}" srcOrd="0" destOrd="0" presId="urn:microsoft.com/office/officeart/2005/8/layout/orgChart1"/>
    <dgm:cxn modelId="{0F03E3DE-B3BE-4830-BE73-91CE670A8D53}" type="presOf" srcId="{C5FCC165-3E3A-45F1-B444-E5CE8FB081E0}" destId="{6C47B0E3-AAAC-459F-8935-AC24EC2FBA28}" srcOrd="0" destOrd="0" presId="urn:microsoft.com/office/officeart/2005/8/layout/orgChart1"/>
    <dgm:cxn modelId="{532568E9-8922-4746-96C1-AC802F0F03EC}" type="presOf" srcId="{F74C62D5-4A92-4921-AF92-5412F31624CC}" destId="{636C4351-6C56-4EDE-BE0D-C20A708C38BF}" srcOrd="0" destOrd="0" presId="urn:microsoft.com/office/officeart/2005/8/layout/orgChart1"/>
    <dgm:cxn modelId="{FB14879E-01E0-431A-9348-A686634B8454}" srcId="{A87FAEA6-BDEA-4033-870D-5CB7C08F1CD0}" destId="{18B7AB62-B231-4DCF-935C-721E9CDDBD68}" srcOrd="1" destOrd="0" parTransId="{6450CF66-A14A-46E0-9AFD-3B9CDAEF86AC}" sibTransId="{2FB56C06-1B22-40E6-9805-85DC0F43DCA7}"/>
    <dgm:cxn modelId="{61A12A18-5CB9-4EA9-8639-1C86B81986B2}" type="presOf" srcId="{848969E2-D463-4CD9-BA45-85DB19015C9C}" destId="{4CDEB69A-6165-4E61-8432-4082302FE1B3}" srcOrd="0" destOrd="0" presId="urn:microsoft.com/office/officeart/2005/8/layout/orgChart1"/>
    <dgm:cxn modelId="{83D6D925-5624-4239-A6BA-08E2ED09C452}" type="presOf" srcId="{8AA86A3D-AE89-435D-8F79-7129C31C03B5}" destId="{1BAA3759-7044-4A7C-BD99-9BF3AF720694}" srcOrd="0" destOrd="0" presId="urn:microsoft.com/office/officeart/2005/8/layout/orgChart1"/>
    <dgm:cxn modelId="{5258D298-7D60-4D3D-901E-1357322B2F16}" srcId="{3A45348B-F344-4F46-A754-A89764F5A126}" destId="{69A0FDD9-54FC-4E11-AD9F-7C2192E16BAE}" srcOrd="0" destOrd="0" parTransId="{8FAADDDC-16A9-425E-964B-84E3DD3BBF82}" sibTransId="{08B461BA-4E9C-4C6A-89B4-0396D2B30066}"/>
    <dgm:cxn modelId="{2BCE20D6-A704-44B1-A73E-7E2A39404175}" srcId="{69A0FDD9-54FC-4E11-AD9F-7C2192E16BAE}" destId="{F74C62D5-4A92-4921-AF92-5412F31624CC}" srcOrd="1" destOrd="0" parTransId="{3582E2D2-912E-4740-816D-28685D35AAC7}" sibTransId="{0F0D7017-6832-48CF-8694-333A6FE30B82}"/>
    <dgm:cxn modelId="{42950645-15A0-4436-BD57-949C87D273B6}" type="presOf" srcId="{7C7CDC73-7C8F-4414-9A0D-A0E9E0288E52}" destId="{E253A355-676F-417C-9C93-C0B8F41CF05C}" srcOrd="1" destOrd="0" presId="urn:microsoft.com/office/officeart/2005/8/layout/orgChart1"/>
    <dgm:cxn modelId="{DB688E39-AEC8-46B8-B680-B08D548B3A5C}" type="presOf" srcId="{1E0C06A0-858C-47F9-AC68-6D21EDF9C695}" destId="{0FDE4586-BC38-4345-8D82-E399F823FDD4}" srcOrd="0" destOrd="0" presId="urn:microsoft.com/office/officeart/2005/8/layout/orgChart1"/>
    <dgm:cxn modelId="{91E9E9AF-80B8-4B11-8683-CB047EFB39F6}" type="presOf" srcId="{1E611F21-0952-4F68-9FB4-895DE4DF76AF}" destId="{4202B39A-81CB-4D8E-A187-EED903A48332}" srcOrd="1" destOrd="0" presId="urn:microsoft.com/office/officeart/2005/8/layout/orgChart1"/>
    <dgm:cxn modelId="{64E9E4D5-6F58-4156-A62B-315BD5E9958F}" type="presOf" srcId="{3A45348B-F344-4F46-A754-A89764F5A126}" destId="{8ED80CB8-2097-44A3-ABF1-856EBB5D77A2}" srcOrd="0" destOrd="0" presId="urn:microsoft.com/office/officeart/2005/8/layout/orgChart1"/>
    <dgm:cxn modelId="{411FFBFF-E4C9-4892-AC80-B5E1DE38DCA4}" type="presOf" srcId="{22363DF2-6682-4F41-97F9-B5327FB48FD9}" destId="{7D6F2DB1-77A8-4819-9D0B-14E426A8253B}" srcOrd="0" destOrd="0" presId="urn:microsoft.com/office/officeart/2005/8/layout/orgChart1"/>
    <dgm:cxn modelId="{A50EC5FB-84B7-4230-982C-E7819878D8B7}" srcId="{A69D888F-5C98-4664-93B7-77211CABBB7E}" destId="{58A6AA6F-FE43-4891-827A-B2E6605CFA53}" srcOrd="1" destOrd="0" parTransId="{F2BE4D07-0AA9-463C-9237-D54FB9C4DB92}" sibTransId="{59F73B64-CEC6-4439-B59E-4EB831D43361}"/>
    <dgm:cxn modelId="{AA3712F5-2C9D-401A-A00F-2A5F4B8452CF}" type="presOf" srcId="{A87FAEA6-BDEA-4033-870D-5CB7C08F1CD0}" destId="{98B49AFF-F5B8-4F16-9954-74AFE95D5640}" srcOrd="1" destOrd="0" presId="urn:microsoft.com/office/officeart/2005/8/layout/orgChart1"/>
    <dgm:cxn modelId="{CE12886A-CF83-4BBA-B33C-691BC0EC13B1}" type="presOf" srcId="{9D28C36C-DEE6-4B46-AF06-0FD6A98F16AA}" destId="{B259527C-231F-4286-93E8-290A3D497816}" srcOrd="0" destOrd="0" presId="urn:microsoft.com/office/officeart/2005/8/layout/orgChart1"/>
    <dgm:cxn modelId="{09196B2D-FCBE-4811-82A0-7AB98827E14E}" srcId="{22B65723-9286-4632-897F-E6D4FB8B79CB}" destId="{55FE7018-B3F9-44E7-B2DE-8D3221470BA2}" srcOrd="0" destOrd="0" parTransId="{848969E2-D463-4CD9-BA45-85DB19015C9C}" sibTransId="{77006D40-16CF-4A8A-B5F9-BF2B9991EC58}"/>
    <dgm:cxn modelId="{C93DF739-8F85-4D9F-805B-8E2B4FA5BF24}" type="presOf" srcId="{4E025C78-CB66-4950-886E-F3A9C912465F}" destId="{941A826D-671F-4829-8816-8927AA990499}" srcOrd="0" destOrd="0" presId="urn:microsoft.com/office/officeart/2005/8/layout/orgChart1"/>
    <dgm:cxn modelId="{0B4DE0D3-EAB4-484B-BAAB-B8DEABD4C023}" type="presOf" srcId="{A69D888F-5C98-4664-93B7-77211CABBB7E}" destId="{3545C386-E5B1-470C-A3A7-65742FC2A7E9}" srcOrd="0" destOrd="0" presId="urn:microsoft.com/office/officeart/2005/8/layout/orgChart1"/>
    <dgm:cxn modelId="{A67F7D35-19A5-470B-A90A-28340E5431DE}" type="presOf" srcId="{F2BE4D07-0AA9-463C-9237-D54FB9C4DB92}" destId="{1EC15802-3697-4C78-85B4-8A019388ADE8}" srcOrd="0" destOrd="0" presId="urn:microsoft.com/office/officeart/2005/8/layout/orgChart1"/>
    <dgm:cxn modelId="{32004EEB-BEA1-4396-8DFF-EA0B5C078BAB}" type="presOf" srcId="{81D914C0-1B5E-4FEF-A275-B27218AE3E34}" destId="{B003BD89-877E-446A-AF1A-C8530F05565B}" srcOrd="0" destOrd="0" presId="urn:microsoft.com/office/officeart/2005/8/layout/orgChart1"/>
    <dgm:cxn modelId="{872B1FAD-698F-4D40-83D2-30DBB12A1B26}" type="presOf" srcId="{1E611F21-0952-4F68-9FB4-895DE4DF76AF}" destId="{7BBC778B-6EB9-4C5A-BA10-F0E1FE2C975C}" srcOrd="0" destOrd="0" presId="urn:microsoft.com/office/officeart/2005/8/layout/orgChart1"/>
    <dgm:cxn modelId="{5F7C2217-55C3-4209-933A-B37746105F60}" type="presOf" srcId="{3582E2D2-912E-4740-816D-28685D35AAC7}" destId="{23B6C977-EF3B-48E3-9B7D-9AFFF847F044}" srcOrd="0" destOrd="0" presId="urn:microsoft.com/office/officeart/2005/8/layout/orgChart1"/>
    <dgm:cxn modelId="{B0B05E47-7915-4B81-B512-308723A02E84}" type="presOf" srcId="{C85420F2-389C-4BA7-89C3-3CCEB67B3F3A}" destId="{773E9E31-20BB-4FCD-B21D-4766304E786B}" srcOrd="1" destOrd="0" presId="urn:microsoft.com/office/officeart/2005/8/layout/orgChart1"/>
    <dgm:cxn modelId="{87BD9580-8763-4AB3-B6BC-35AC67F96FB8}" srcId="{8AA86A3D-AE89-435D-8F79-7129C31C03B5}" destId="{1DCA45C1-0838-43DB-83FA-E4AC1F49E1ED}" srcOrd="1" destOrd="0" parTransId="{93E106BB-99D2-4ADD-B150-75D31ADC72A8}" sibTransId="{D49BB487-0BD2-496C-9FC0-796C335DD566}"/>
    <dgm:cxn modelId="{E3CA1246-0767-49E9-AB75-3E7331336B19}" type="presOf" srcId="{85552AB1-1493-44C0-B1FB-1CE392F3B39C}" destId="{9BE4A78A-7CF8-4BDD-A847-7F8264153358}" srcOrd="0" destOrd="0" presId="urn:microsoft.com/office/officeart/2005/8/layout/orgChart1"/>
    <dgm:cxn modelId="{22A6813A-804D-473E-B6CC-F4B3BE7F47BD}" type="presOf" srcId="{9BDBD0A6-B03F-4C00-AF74-BEAC7D1CC6A6}" destId="{8E7F3F26-ACB1-4C05-8F3D-FB85A4C826FD}" srcOrd="1" destOrd="0" presId="urn:microsoft.com/office/officeart/2005/8/layout/orgChart1"/>
    <dgm:cxn modelId="{25F343FA-6DD5-4BF2-B385-2F753C995D5A}" type="presOf" srcId="{C036EEFC-3D0A-4C84-B20E-7AF470887FE4}" destId="{5B13E061-14CA-4E44-92CC-A83491A09BE9}" srcOrd="0" destOrd="0" presId="urn:microsoft.com/office/officeart/2005/8/layout/orgChart1"/>
    <dgm:cxn modelId="{02448DB9-6A25-4828-AA51-886B3447FC2C}" type="presOf" srcId="{794493E5-D350-4F60-94D4-6BC922DF9FC9}" destId="{7DF66C3A-84B1-460C-8965-BD851B39CA7A}" srcOrd="0" destOrd="0" presId="urn:microsoft.com/office/officeart/2005/8/layout/orgChart1"/>
    <dgm:cxn modelId="{3275D944-7298-43B6-ABEA-20F26D0D316E}" type="presOf" srcId="{794493E5-D350-4F60-94D4-6BC922DF9FC9}" destId="{BC9F6A8C-2AA9-41F7-A8AB-E808734105F2}" srcOrd="1" destOrd="0" presId="urn:microsoft.com/office/officeart/2005/8/layout/orgChart1"/>
    <dgm:cxn modelId="{0FDE024A-0C1A-44F7-854B-E3AEEF5F414F}" srcId="{1DCA45C1-0838-43DB-83FA-E4AC1F49E1ED}" destId="{DE48B7F5-F579-41D4-B318-FC258B07617D}" srcOrd="0" destOrd="0" parTransId="{D61C261D-06A5-48BD-B406-9A667A68A397}" sibTransId="{A94E0585-7EA9-4A29-8AE9-89B82216C1A5}"/>
    <dgm:cxn modelId="{095E298C-9B4C-44F8-A1A1-29EB97398AF2}" srcId="{6648F4E6-323F-4703-8867-0FE50E154F74}" destId="{8A8C8D72-D197-48F2-BB23-A918652EF738}" srcOrd="0" destOrd="0" parTransId="{9BAC6F52-3A6E-4CA5-B9A3-CAF60A2813ED}" sibTransId="{445594EB-737D-409B-BE05-163A1F56754E}"/>
    <dgm:cxn modelId="{CD0897B5-7F17-448E-BD91-46EAA990C614}" type="presOf" srcId="{A9E707B7-21B2-4A8A-B09D-12B8407649C8}" destId="{DE5F60FC-3DE5-48F0-9818-0431CE5A4ED9}" srcOrd="0" destOrd="0" presId="urn:microsoft.com/office/officeart/2005/8/layout/orgChart1"/>
    <dgm:cxn modelId="{51AA4FA8-8F8B-407A-9504-2E74A73F6B1C}" type="presOf" srcId="{DE48B7F5-F579-41D4-B318-FC258B07617D}" destId="{0E56C5FD-5412-4312-A3C4-21A6A4FF3031}" srcOrd="1" destOrd="0" presId="urn:microsoft.com/office/officeart/2005/8/layout/orgChart1"/>
    <dgm:cxn modelId="{1829050A-CD0C-4119-AC1F-557D451A9C9F}" type="presOf" srcId="{18B7AB62-B231-4DCF-935C-721E9CDDBD68}" destId="{81503E15-D076-46A7-945C-A3F5A2D9B138}" srcOrd="0" destOrd="0" presId="urn:microsoft.com/office/officeart/2005/8/layout/orgChart1"/>
    <dgm:cxn modelId="{EDDED92C-18BE-4F57-945B-93A93F69D4E3}" type="presOf" srcId="{69A0FDD9-54FC-4E11-AD9F-7C2192E16BAE}" destId="{4B455D67-7419-4034-B49F-9AF101DC25E3}" srcOrd="0" destOrd="0" presId="urn:microsoft.com/office/officeart/2005/8/layout/orgChart1"/>
    <dgm:cxn modelId="{72BEA836-1DBA-432E-B1FC-4EF2738CFEAC}" srcId="{F74C62D5-4A92-4921-AF92-5412F31624CC}" destId="{84BBFD8B-AE91-4BAC-A9E4-B13ADCD04F57}" srcOrd="2" destOrd="0" parTransId="{125B84FD-DCA6-47BA-9143-C1DE2747366F}" sibTransId="{61E9C5B4-5394-4F19-9FCE-8FF7E7E373F9}"/>
    <dgm:cxn modelId="{601BE7DE-9D1D-4486-A6EA-F3A4EC1A7722}" srcId="{159A8708-DF48-491D-BCB2-C2FDEDE38FF5}" destId="{3A45348B-F344-4F46-A754-A89764F5A126}" srcOrd="0" destOrd="0" parTransId="{0236EA40-3501-42D2-B521-0E12B047792C}" sibTransId="{DDF17111-A689-4204-B5E2-A5C36962DA5A}"/>
    <dgm:cxn modelId="{3A4EF6D8-E77D-4424-9EE4-BFCA4EE4C076}" srcId="{A69D888F-5C98-4664-93B7-77211CABBB7E}" destId="{C036EEFC-3D0A-4C84-B20E-7AF470887FE4}" srcOrd="2" destOrd="0" parTransId="{85552AB1-1493-44C0-B1FB-1CE392F3B39C}" sibTransId="{A5C2453A-852C-46BC-BE6D-D2FDA76EDE5F}"/>
    <dgm:cxn modelId="{1A023697-7A9F-4708-93A0-1EC6340D4370}" type="presOf" srcId="{68FE1C56-D3FC-4F5B-9A00-74C64762BF8C}" destId="{310C2A1A-8716-4719-B6A5-775593E3FC19}" srcOrd="0" destOrd="0" presId="urn:microsoft.com/office/officeart/2005/8/layout/orgChart1"/>
    <dgm:cxn modelId="{261CEAE0-5F0D-4215-9EC8-2217B1A6B2FD}" type="presOf" srcId="{1CC11EDD-432D-451A-90A7-A191EEEF5FF0}" destId="{4513FBF3-608B-4FEA-B617-8169B49286AF}" srcOrd="0" destOrd="0" presId="urn:microsoft.com/office/officeart/2005/8/layout/orgChart1"/>
    <dgm:cxn modelId="{2ED8F325-B028-4BCE-AC67-CF8DCABB7920}" srcId="{9BDBD0A6-B03F-4C00-AF74-BEAC7D1CC6A6}" destId="{0BBC6C92-83C7-4E9D-8639-7187821B53C7}" srcOrd="0" destOrd="0" parTransId="{4E025C78-CB66-4950-886E-F3A9C912465F}" sibTransId="{5FF30AA5-F433-4D93-8445-BF1CF668688C}"/>
    <dgm:cxn modelId="{204238EF-B158-4B66-9AB3-0A9FCB2775F5}" srcId="{6648F4E6-323F-4703-8867-0FE50E154F74}" destId="{22363DF2-6682-4F41-97F9-B5327FB48FD9}" srcOrd="1" destOrd="0" parTransId="{A30A4388-324C-44FA-9EB0-419B31AFE1EF}" sibTransId="{61AC4BCE-1FDE-4F72-9401-9EDA0CDEE563}"/>
    <dgm:cxn modelId="{DB0F050A-3C34-4AE5-BE26-730690446A52}" srcId="{22B65723-9286-4632-897F-E6D4FB8B79CB}" destId="{7C7CDC73-7C8F-4414-9A0D-A0E9E0288E52}" srcOrd="4" destOrd="0" parTransId="{C7E6B006-8E68-451D-BC38-4E4DFD8A0205}" sibTransId="{4760CF88-A8E5-49C7-988A-D516C8D65593}"/>
    <dgm:cxn modelId="{BF5511E1-E473-48CB-AAAE-987F0C255C9A}" type="presOf" srcId="{84BBFD8B-AE91-4BAC-A9E4-B13ADCD04F57}" destId="{9F955C15-F9A7-4154-9272-CD0410EB72B6}" srcOrd="0" destOrd="0" presId="urn:microsoft.com/office/officeart/2005/8/layout/orgChart1"/>
    <dgm:cxn modelId="{EE825F0E-9D67-4739-BCE1-A36C74766FBA}" type="presOf" srcId="{9BAC6F52-3A6E-4CA5-B9A3-CAF60A2813ED}" destId="{7E58C7FE-17FB-4446-8D45-C97C3ED2BCA2}" srcOrd="0" destOrd="0" presId="urn:microsoft.com/office/officeart/2005/8/layout/orgChart1"/>
    <dgm:cxn modelId="{C1D5B7B5-14B9-40EA-929F-D2D6DA83FD3D}" type="presOf" srcId="{80972E82-50A1-4187-A2D5-6038260DD2A7}" destId="{6FC59058-9697-48FF-A9A0-B7941B9042A0}" srcOrd="1" destOrd="0" presId="urn:microsoft.com/office/officeart/2005/8/layout/orgChart1"/>
    <dgm:cxn modelId="{BE724A4F-DBA6-4F07-90B8-DA6996484B20}" type="presOf" srcId="{C85420F2-389C-4BA7-89C3-3CCEB67B3F3A}" destId="{72594813-8B9B-457B-B572-4E8D7BB2042C}" srcOrd="0" destOrd="0" presId="urn:microsoft.com/office/officeart/2005/8/layout/orgChart1"/>
    <dgm:cxn modelId="{DF631445-2EA1-4A66-9D3C-56B3A4D1E138}" type="presParOf" srcId="{9C51C316-249A-4959-B69E-0DE15C939E0A}" destId="{827FD7E8-5D29-4FF3-84B4-581CDA35E157}" srcOrd="0" destOrd="0" presId="urn:microsoft.com/office/officeart/2005/8/layout/orgChart1"/>
    <dgm:cxn modelId="{DE9FA86F-1EDF-4C84-86AB-799BD394B3E5}" type="presParOf" srcId="{827FD7E8-5D29-4FF3-84B4-581CDA35E157}" destId="{981E0F6D-FE06-4446-BAC4-F106DA451E3B}" srcOrd="0" destOrd="0" presId="urn:microsoft.com/office/officeart/2005/8/layout/orgChart1"/>
    <dgm:cxn modelId="{3E56923F-7CD4-482C-9458-251414E06915}" type="presParOf" srcId="{981E0F6D-FE06-4446-BAC4-F106DA451E3B}" destId="{8ED80CB8-2097-44A3-ABF1-856EBB5D77A2}" srcOrd="0" destOrd="0" presId="urn:microsoft.com/office/officeart/2005/8/layout/orgChart1"/>
    <dgm:cxn modelId="{6C2061D6-C888-477D-8834-3258B206D3B4}" type="presParOf" srcId="{981E0F6D-FE06-4446-BAC4-F106DA451E3B}" destId="{B6409C54-9B61-41DB-8004-2D8535088525}" srcOrd="1" destOrd="0" presId="urn:microsoft.com/office/officeart/2005/8/layout/orgChart1"/>
    <dgm:cxn modelId="{603DADC2-2237-4EE2-98CD-A73D2FAD89B1}" type="presParOf" srcId="{827FD7E8-5D29-4FF3-84B4-581CDA35E157}" destId="{61F72B35-0FE8-4E05-B214-3398BA90EB1D}" srcOrd="1" destOrd="0" presId="urn:microsoft.com/office/officeart/2005/8/layout/orgChart1"/>
    <dgm:cxn modelId="{04971227-EEAB-4C16-B22D-254BAD68CA4F}" type="presParOf" srcId="{61F72B35-0FE8-4E05-B214-3398BA90EB1D}" destId="{903BA3A3-4006-46D2-83F3-057B6FE0D98A}" srcOrd="0" destOrd="0" presId="urn:microsoft.com/office/officeart/2005/8/layout/orgChart1"/>
    <dgm:cxn modelId="{C33BE494-763E-411A-93D9-BB2AA36076B5}" type="presParOf" srcId="{61F72B35-0FE8-4E05-B214-3398BA90EB1D}" destId="{EFE9FE33-4350-43D5-A9C3-FDA1E0876577}" srcOrd="1" destOrd="0" presId="urn:microsoft.com/office/officeart/2005/8/layout/orgChart1"/>
    <dgm:cxn modelId="{56D6EBC4-9C5E-40C4-8F6B-9D6A7226C2D9}" type="presParOf" srcId="{EFE9FE33-4350-43D5-A9C3-FDA1E0876577}" destId="{E50AF884-FC6E-4538-B07C-33EEEA9D77A9}" srcOrd="0" destOrd="0" presId="urn:microsoft.com/office/officeart/2005/8/layout/orgChart1"/>
    <dgm:cxn modelId="{10648CFC-FB0A-44E6-9F50-98163DC19D8E}" type="presParOf" srcId="{E50AF884-FC6E-4538-B07C-33EEEA9D77A9}" destId="{4B455D67-7419-4034-B49F-9AF101DC25E3}" srcOrd="0" destOrd="0" presId="urn:microsoft.com/office/officeart/2005/8/layout/orgChart1"/>
    <dgm:cxn modelId="{A128253D-6B8C-49FC-8A0A-E3616F4E7099}" type="presParOf" srcId="{E50AF884-FC6E-4538-B07C-33EEEA9D77A9}" destId="{FB50F5BD-935C-4C98-87AB-227911ED5617}" srcOrd="1" destOrd="0" presId="urn:microsoft.com/office/officeart/2005/8/layout/orgChart1"/>
    <dgm:cxn modelId="{73E81D87-5C0D-4779-A469-19B056EF56CF}" type="presParOf" srcId="{EFE9FE33-4350-43D5-A9C3-FDA1E0876577}" destId="{4AE636C1-8EAA-432D-A4C2-BCBAE59D163A}" srcOrd="1" destOrd="0" presId="urn:microsoft.com/office/officeart/2005/8/layout/orgChart1"/>
    <dgm:cxn modelId="{6E15AB45-EF66-4E2C-9C94-B12F8FEFC014}" type="presParOf" srcId="{EFE9FE33-4350-43D5-A9C3-FDA1E0876577}" destId="{452C8693-A7D7-42AC-B841-73B54C70FC47}" srcOrd="2" destOrd="0" presId="urn:microsoft.com/office/officeart/2005/8/layout/orgChart1"/>
    <dgm:cxn modelId="{D4EA8AE9-CA64-4EC4-8994-ED543E45022B}" type="presParOf" srcId="{452C8693-A7D7-42AC-B841-73B54C70FC47}" destId="{E5F0DB9E-5178-42EB-AAF7-38DDBC362996}" srcOrd="0" destOrd="0" presId="urn:microsoft.com/office/officeart/2005/8/layout/orgChart1"/>
    <dgm:cxn modelId="{8A133FD2-A625-4968-A552-E659B94AE54C}" type="presParOf" srcId="{452C8693-A7D7-42AC-B841-73B54C70FC47}" destId="{06400199-642E-47D6-8A15-7D52711CD75B}" srcOrd="1" destOrd="0" presId="urn:microsoft.com/office/officeart/2005/8/layout/orgChart1"/>
    <dgm:cxn modelId="{5820FDD3-6D97-4B55-A6A1-05BB03DD2EB2}" type="presParOf" srcId="{06400199-642E-47D6-8A15-7D52711CD75B}" destId="{1B9BFBDD-60D1-4CA8-8965-26D203E8B75D}" srcOrd="0" destOrd="0" presId="urn:microsoft.com/office/officeart/2005/8/layout/orgChart1"/>
    <dgm:cxn modelId="{9D010A3B-33C3-4E50-A0AB-39AD0E46F950}" type="presParOf" srcId="{1B9BFBDD-60D1-4CA8-8965-26D203E8B75D}" destId="{FC05AB0F-0C8A-444E-9F57-DE73DCEC89CB}" srcOrd="0" destOrd="0" presId="urn:microsoft.com/office/officeart/2005/8/layout/orgChart1"/>
    <dgm:cxn modelId="{5BDF1224-1C18-4B02-B917-94DE9A6D099A}" type="presParOf" srcId="{1B9BFBDD-60D1-4CA8-8965-26D203E8B75D}" destId="{43566A2A-AA7A-45B4-A6F5-2C5AE5A94D0D}" srcOrd="1" destOrd="0" presId="urn:microsoft.com/office/officeart/2005/8/layout/orgChart1"/>
    <dgm:cxn modelId="{7B96D4BC-A8D0-46CA-9A51-074A7ED54138}" type="presParOf" srcId="{06400199-642E-47D6-8A15-7D52711CD75B}" destId="{DA8B26A8-6CCD-4E18-BF3E-14A39BBD9A5A}" srcOrd="1" destOrd="0" presId="urn:microsoft.com/office/officeart/2005/8/layout/orgChart1"/>
    <dgm:cxn modelId="{C770D77F-6529-47E0-8A5F-A933E9F54C89}" type="presParOf" srcId="{06400199-642E-47D6-8A15-7D52711CD75B}" destId="{6340C4D7-D74B-4EC9-9E3B-23C2583EC905}" srcOrd="2" destOrd="0" presId="urn:microsoft.com/office/officeart/2005/8/layout/orgChart1"/>
    <dgm:cxn modelId="{B0D0798F-420C-4388-8E6C-99CDEA3DEDB4}" type="presParOf" srcId="{452C8693-A7D7-42AC-B841-73B54C70FC47}" destId="{23B6C977-EF3B-48E3-9B7D-9AFFF847F044}" srcOrd="2" destOrd="0" presId="urn:microsoft.com/office/officeart/2005/8/layout/orgChart1"/>
    <dgm:cxn modelId="{989D0BED-429A-4A62-B7EA-2CE763D8C061}" type="presParOf" srcId="{452C8693-A7D7-42AC-B841-73B54C70FC47}" destId="{6BB433A2-7ABD-4E1A-B744-677A48722B83}" srcOrd="3" destOrd="0" presId="urn:microsoft.com/office/officeart/2005/8/layout/orgChart1"/>
    <dgm:cxn modelId="{F1687034-AA4E-485D-8162-25B551A5733F}" type="presParOf" srcId="{6BB433A2-7ABD-4E1A-B744-677A48722B83}" destId="{FD8FEAA0-14D0-4C4F-B299-F67B3620960B}" srcOrd="0" destOrd="0" presId="urn:microsoft.com/office/officeart/2005/8/layout/orgChart1"/>
    <dgm:cxn modelId="{D39C48A9-1EEF-4CEA-97A6-743D9E6811BC}" type="presParOf" srcId="{FD8FEAA0-14D0-4C4F-B299-F67B3620960B}" destId="{636C4351-6C56-4EDE-BE0D-C20A708C38BF}" srcOrd="0" destOrd="0" presId="urn:microsoft.com/office/officeart/2005/8/layout/orgChart1"/>
    <dgm:cxn modelId="{2217B5E3-0F4F-41B6-827D-FF50799DB4C0}" type="presParOf" srcId="{FD8FEAA0-14D0-4C4F-B299-F67B3620960B}" destId="{C709F087-7115-4D1B-BBC1-CDE796B22801}" srcOrd="1" destOrd="0" presId="urn:microsoft.com/office/officeart/2005/8/layout/orgChart1"/>
    <dgm:cxn modelId="{15DA99F2-23D3-4A1D-86BA-E3F63AF48FF5}" type="presParOf" srcId="{6BB433A2-7ABD-4E1A-B744-677A48722B83}" destId="{E3E7357B-4B81-42CF-894B-F19029EC5BB8}" srcOrd="1" destOrd="0" presId="urn:microsoft.com/office/officeart/2005/8/layout/orgChart1"/>
    <dgm:cxn modelId="{AC7989C8-6B53-4F38-A88A-3C80B95DC595}" type="presParOf" srcId="{6BB433A2-7ABD-4E1A-B744-677A48722B83}" destId="{2E1F66B1-B28F-4971-BEFA-D6DF68EBB830}" srcOrd="2" destOrd="0" presId="urn:microsoft.com/office/officeart/2005/8/layout/orgChart1"/>
    <dgm:cxn modelId="{69E859C8-1CBC-4CCE-8245-E98A0A0802E5}" type="presParOf" srcId="{2E1F66B1-B28F-4971-BEFA-D6DF68EBB830}" destId="{97DD4065-1382-47F6-AD71-2C53127DFF32}" srcOrd="0" destOrd="0" presId="urn:microsoft.com/office/officeart/2005/8/layout/orgChart1"/>
    <dgm:cxn modelId="{3FCDBD9E-1612-4E74-8B63-8CE84E9D6E33}" type="presParOf" srcId="{2E1F66B1-B28F-4971-BEFA-D6DF68EBB830}" destId="{3A663396-9801-450C-A004-512F23A0B98E}" srcOrd="1" destOrd="0" presId="urn:microsoft.com/office/officeart/2005/8/layout/orgChart1"/>
    <dgm:cxn modelId="{865C7544-F7D6-4DB2-B1B3-251248D403EA}" type="presParOf" srcId="{3A663396-9801-450C-A004-512F23A0B98E}" destId="{8CDFD3C5-CD63-4A22-916A-75D51A0417ED}" srcOrd="0" destOrd="0" presId="urn:microsoft.com/office/officeart/2005/8/layout/orgChart1"/>
    <dgm:cxn modelId="{6CB1C676-78C3-402E-AA21-8E87FF5C55AE}" type="presParOf" srcId="{8CDFD3C5-CD63-4A22-916A-75D51A0417ED}" destId="{6AAF1E02-60AD-4A07-9605-C36CA2B24B38}" srcOrd="0" destOrd="0" presId="urn:microsoft.com/office/officeart/2005/8/layout/orgChart1"/>
    <dgm:cxn modelId="{A4D87179-3C58-4B9D-A52A-C4C510CDAF7E}" type="presParOf" srcId="{8CDFD3C5-CD63-4A22-916A-75D51A0417ED}" destId="{98B49AFF-F5B8-4F16-9954-74AFE95D5640}" srcOrd="1" destOrd="0" presId="urn:microsoft.com/office/officeart/2005/8/layout/orgChart1"/>
    <dgm:cxn modelId="{CE2EB9C4-A7B5-48EF-BCBD-B6F91E5E2B0B}" type="presParOf" srcId="{3A663396-9801-450C-A004-512F23A0B98E}" destId="{AE7284E0-72DE-4E25-A651-218D628849FD}" srcOrd="1" destOrd="0" presId="urn:microsoft.com/office/officeart/2005/8/layout/orgChart1"/>
    <dgm:cxn modelId="{E4B6CAC3-59EC-4DEA-AB9A-0645D78D8AFE}" type="presParOf" srcId="{3A663396-9801-450C-A004-512F23A0B98E}" destId="{45DCE3F6-8A48-4F6E-819C-D72E11B5F380}" srcOrd="2" destOrd="0" presId="urn:microsoft.com/office/officeart/2005/8/layout/orgChart1"/>
    <dgm:cxn modelId="{75C991CB-877A-41DE-9CA6-536945902958}" type="presParOf" srcId="{45DCE3F6-8A48-4F6E-819C-D72E11B5F380}" destId="{4513FBF3-608B-4FEA-B617-8169B49286AF}" srcOrd="0" destOrd="0" presId="urn:microsoft.com/office/officeart/2005/8/layout/orgChart1"/>
    <dgm:cxn modelId="{5E81D8EC-480B-4BE0-AAB1-62449E8165D1}" type="presParOf" srcId="{45DCE3F6-8A48-4F6E-819C-D72E11B5F380}" destId="{8C9AC25E-9F8C-42AB-BB11-20240555C04B}" srcOrd="1" destOrd="0" presId="urn:microsoft.com/office/officeart/2005/8/layout/orgChart1"/>
    <dgm:cxn modelId="{ECE05007-4117-4EEC-9F7B-4EB0B809002D}" type="presParOf" srcId="{8C9AC25E-9F8C-42AB-BB11-20240555C04B}" destId="{BA53008F-0421-45BF-B487-CCF9915642D4}" srcOrd="0" destOrd="0" presId="urn:microsoft.com/office/officeart/2005/8/layout/orgChart1"/>
    <dgm:cxn modelId="{A84D42A1-D257-47D0-A86A-B4FEA1BC1B33}" type="presParOf" srcId="{BA53008F-0421-45BF-B487-CCF9915642D4}" destId="{7DF66C3A-84B1-460C-8965-BD851B39CA7A}" srcOrd="0" destOrd="0" presId="urn:microsoft.com/office/officeart/2005/8/layout/orgChart1"/>
    <dgm:cxn modelId="{26448938-13A1-417E-9888-64D301287D00}" type="presParOf" srcId="{BA53008F-0421-45BF-B487-CCF9915642D4}" destId="{BC9F6A8C-2AA9-41F7-A8AB-E808734105F2}" srcOrd="1" destOrd="0" presId="urn:microsoft.com/office/officeart/2005/8/layout/orgChart1"/>
    <dgm:cxn modelId="{64DE0400-AB83-4450-BA08-E260284BB4A4}" type="presParOf" srcId="{8C9AC25E-9F8C-42AB-BB11-20240555C04B}" destId="{B56E8818-6E21-4F36-BE98-A2419A780ACA}" srcOrd="1" destOrd="0" presId="urn:microsoft.com/office/officeart/2005/8/layout/orgChart1"/>
    <dgm:cxn modelId="{8697E70D-53D2-438E-ADFF-CBE340DDF38C}" type="presParOf" srcId="{8C9AC25E-9F8C-42AB-BB11-20240555C04B}" destId="{99F1A018-B5FA-469F-83AC-3BE9CE1D3C1B}" srcOrd="2" destOrd="0" presId="urn:microsoft.com/office/officeart/2005/8/layout/orgChart1"/>
    <dgm:cxn modelId="{2ED93AC0-1E68-413C-BD20-4B795909F7C2}" type="presParOf" srcId="{99F1A018-B5FA-469F-83AC-3BE9CE1D3C1B}" destId="{55BBB723-D74E-4775-ADA4-63B2C230CAD8}" srcOrd="0" destOrd="0" presId="urn:microsoft.com/office/officeart/2005/8/layout/orgChart1"/>
    <dgm:cxn modelId="{2CEFA1E8-107E-4446-91D3-B188B1C9E93D}" type="presParOf" srcId="{99F1A018-B5FA-469F-83AC-3BE9CE1D3C1B}" destId="{ACACE4D9-7738-4EDF-92EC-0ADE5C0F6B65}" srcOrd="1" destOrd="0" presId="urn:microsoft.com/office/officeart/2005/8/layout/orgChart1"/>
    <dgm:cxn modelId="{5DFAED89-8807-4EF5-A440-06B8C92455DC}" type="presParOf" srcId="{ACACE4D9-7738-4EDF-92EC-0ADE5C0F6B65}" destId="{D9CFD728-187C-4247-891E-BDBA07307C21}" srcOrd="0" destOrd="0" presId="urn:microsoft.com/office/officeart/2005/8/layout/orgChart1"/>
    <dgm:cxn modelId="{BA1F3D24-28DA-4023-920B-FC6A52D149B3}" type="presParOf" srcId="{D9CFD728-187C-4247-891E-BDBA07307C21}" destId="{135C93ED-5303-48A8-949D-6CD0B016B61A}" srcOrd="0" destOrd="0" presId="urn:microsoft.com/office/officeart/2005/8/layout/orgChart1"/>
    <dgm:cxn modelId="{556E7E0C-C7D1-4DBE-AD0F-A82B4E3FA64B}" type="presParOf" srcId="{D9CFD728-187C-4247-891E-BDBA07307C21}" destId="{DBE89C14-A630-4651-B751-1B8B2851F8D1}" srcOrd="1" destOrd="0" presId="urn:microsoft.com/office/officeart/2005/8/layout/orgChart1"/>
    <dgm:cxn modelId="{BA8A2906-6C1E-4102-925A-0C9DEF7DE1C2}" type="presParOf" srcId="{ACACE4D9-7738-4EDF-92EC-0ADE5C0F6B65}" destId="{E99A8D2C-B59F-4BBF-BFB8-BDA0376F9101}" srcOrd="1" destOrd="0" presId="urn:microsoft.com/office/officeart/2005/8/layout/orgChart1"/>
    <dgm:cxn modelId="{E4DBCFED-BF38-4F9F-8A0C-2620B26CB3D2}" type="presParOf" srcId="{ACACE4D9-7738-4EDF-92EC-0ADE5C0F6B65}" destId="{B6E11C56-9F6D-4263-937C-1A38BD05401A}" srcOrd="2" destOrd="0" presId="urn:microsoft.com/office/officeart/2005/8/layout/orgChart1"/>
    <dgm:cxn modelId="{C4AC1538-B6F2-4D63-B9B7-BFDDA6736088}" type="presParOf" srcId="{99F1A018-B5FA-469F-83AC-3BE9CE1D3C1B}" destId="{DE5F60FC-3DE5-48F0-9818-0431CE5A4ED9}" srcOrd="2" destOrd="0" presId="urn:microsoft.com/office/officeart/2005/8/layout/orgChart1"/>
    <dgm:cxn modelId="{51EFCE07-EC3A-40DD-91B3-BB369CD7C8BC}" type="presParOf" srcId="{99F1A018-B5FA-469F-83AC-3BE9CE1D3C1B}" destId="{32038BC7-D1A2-45BE-ACA3-FEAD3A725DE2}" srcOrd="3" destOrd="0" presId="urn:microsoft.com/office/officeart/2005/8/layout/orgChart1"/>
    <dgm:cxn modelId="{B915B737-7A0A-4AB0-AE5C-BEFD27E1D1F9}" type="presParOf" srcId="{32038BC7-D1A2-45BE-ACA3-FEAD3A725DE2}" destId="{856561A3-268F-4A93-B388-30FB39226B8D}" srcOrd="0" destOrd="0" presId="urn:microsoft.com/office/officeart/2005/8/layout/orgChart1"/>
    <dgm:cxn modelId="{E6728347-E446-43C3-9504-D7BACC08146F}" type="presParOf" srcId="{856561A3-268F-4A93-B388-30FB39226B8D}" destId="{51FE7C0B-0596-488B-913D-EE14E98FBB70}" srcOrd="0" destOrd="0" presId="urn:microsoft.com/office/officeart/2005/8/layout/orgChart1"/>
    <dgm:cxn modelId="{53624543-EDD1-4F2D-9FB0-60A04BBCE125}" type="presParOf" srcId="{856561A3-268F-4A93-B388-30FB39226B8D}" destId="{6FC59058-9697-48FF-A9A0-B7941B9042A0}" srcOrd="1" destOrd="0" presId="urn:microsoft.com/office/officeart/2005/8/layout/orgChart1"/>
    <dgm:cxn modelId="{F96F57C4-0E24-4887-A2DF-E071F3C22687}" type="presParOf" srcId="{32038BC7-D1A2-45BE-ACA3-FEAD3A725DE2}" destId="{C8C388D6-B610-4362-AE27-F24474FB6770}" srcOrd="1" destOrd="0" presId="urn:microsoft.com/office/officeart/2005/8/layout/orgChart1"/>
    <dgm:cxn modelId="{F204672F-4B23-4BE9-8840-FB7DA8050040}" type="presParOf" srcId="{32038BC7-D1A2-45BE-ACA3-FEAD3A725DE2}" destId="{B2168C6E-070B-4C3E-9F2E-279B1552254B}" srcOrd="2" destOrd="0" presId="urn:microsoft.com/office/officeart/2005/8/layout/orgChart1"/>
    <dgm:cxn modelId="{6DDD3232-FC94-4E45-BD16-0C1BEF0EEB66}" type="presParOf" srcId="{B2168C6E-070B-4C3E-9F2E-279B1552254B}" destId="{1E4D692E-080A-446D-A592-068376192D32}" srcOrd="0" destOrd="0" presId="urn:microsoft.com/office/officeart/2005/8/layout/orgChart1"/>
    <dgm:cxn modelId="{EB61AF87-7B9C-47D5-93A6-705A8623DEEC}" type="presParOf" srcId="{B2168C6E-070B-4C3E-9F2E-279B1552254B}" destId="{23CA4FD3-4795-41F9-A384-E6352B9D43C5}" srcOrd="1" destOrd="0" presId="urn:microsoft.com/office/officeart/2005/8/layout/orgChart1"/>
    <dgm:cxn modelId="{1A754399-9D1C-4556-85B0-FAFBCCB6DC91}" type="presParOf" srcId="{23CA4FD3-4795-41F9-A384-E6352B9D43C5}" destId="{AF9A1CCD-3A3E-4E2B-B0D0-01AC5086E611}" srcOrd="0" destOrd="0" presId="urn:microsoft.com/office/officeart/2005/8/layout/orgChart1"/>
    <dgm:cxn modelId="{9D317F00-CC79-45D9-A40A-0D36B01B53FD}" type="presParOf" srcId="{AF9A1CCD-3A3E-4E2B-B0D0-01AC5086E611}" destId="{198A5C04-D826-4C71-8EB5-113FD5636006}" srcOrd="0" destOrd="0" presId="urn:microsoft.com/office/officeart/2005/8/layout/orgChart1"/>
    <dgm:cxn modelId="{0F2CA3D2-CC8E-4FC6-8348-589DAA829E76}" type="presParOf" srcId="{AF9A1CCD-3A3E-4E2B-B0D0-01AC5086E611}" destId="{8E7F3F26-ACB1-4C05-8F3D-FB85A4C826FD}" srcOrd="1" destOrd="0" presId="urn:microsoft.com/office/officeart/2005/8/layout/orgChart1"/>
    <dgm:cxn modelId="{47BDD790-94E9-4097-8E41-9C4FD90793C6}" type="presParOf" srcId="{23CA4FD3-4795-41F9-A384-E6352B9D43C5}" destId="{74C371A4-5B33-4D0B-A994-238093163CF7}" srcOrd="1" destOrd="0" presId="urn:microsoft.com/office/officeart/2005/8/layout/orgChart1"/>
    <dgm:cxn modelId="{8B691FD0-EC26-4058-838F-8B6135495BBA}" type="presParOf" srcId="{23CA4FD3-4795-41F9-A384-E6352B9D43C5}" destId="{13C60B1D-66B4-4F95-ABD2-9556BE70F77E}" srcOrd="2" destOrd="0" presId="urn:microsoft.com/office/officeart/2005/8/layout/orgChart1"/>
    <dgm:cxn modelId="{A2B303AB-A184-476A-B3C2-BFC6186BBACD}" type="presParOf" srcId="{13C60B1D-66B4-4F95-ABD2-9556BE70F77E}" destId="{941A826D-671F-4829-8816-8927AA990499}" srcOrd="0" destOrd="0" presId="urn:microsoft.com/office/officeart/2005/8/layout/orgChart1"/>
    <dgm:cxn modelId="{2969C463-C71D-4130-B048-955D14C3A5A9}" type="presParOf" srcId="{13C60B1D-66B4-4F95-ABD2-9556BE70F77E}" destId="{4F86C895-766F-4E51-ABB7-8584E0B683D5}" srcOrd="1" destOrd="0" presId="urn:microsoft.com/office/officeart/2005/8/layout/orgChart1"/>
    <dgm:cxn modelId="{35017406-D1B1-41AA-B7DA-413B248656DF}" type="presParOf" srcId="{4F86C895-766F-4E51-ABB7-8584E0B683D5}" destId="{21CFA82D-DBF0-4941-BE72-257625777E51}" srcOrd="0" destOrd="0" presId="urn:microsoft.com/office/officeart/2005/8/layout/orgChart1"/>
    <dgm:cxn modelId="{81CD6D34-8D00-47BE-A016-8767725B0826}" type="presParOf" srcId="{21CFA82D-DBF0-4941-BE72-257625777E51}" destId="{5408E3D3-395E-424B-A97C-B14EB432EBF1}" srcOrd="0" destOrd="0" presId="urn:microsoft.com/office/officeart/2005/8/layout/orgChart1"/>
    <dgm:cxn modelId="{64EE6387-A374-4AD9-8BA4-AB3357779D3C}" type="presParOf" srcId="{21CFA82D-DBF0-4941-BE72-257625777E51}" destId="{08850BF6-2A0D-47EF-89BB-1A1B25474CFF}" srcOrd="1" destOrd="0" presId="urn:microsoft.com/office/officeart/2005/8/layout/orgChart1"/>
    <dgm:cxn modelId="{C85B6F14-AA19-4D01-A8B7-51B6AFC0538D}" type="presParOf" srcId="{4F86C895-766F-4E51-ABB7-8584E0B683D5}" destId="{CB46B5DF-40F9-43F0-9C4F-35FF9E7EB1EC}" srcOrd="1" destOrd="0" presId="urn:microsoft.com/office/officeart/2005/8/layout/orgChart1"/>
    <dgm:cxn modelId="{9756DADC-2899-46F5-BB5D-41F8FA006095}" type="presParOf" srcId="{4F86C895-766F-4E51-ABB7-8584E0B683D5}" destId="{9401E723-7754-4C53-BE92-AC91E46F38D9}" srcOrd="2" destOrd="0" presId="urn:microsoft.com/office/officeart/2005/8/layout/orgChart1"/>
    <dgm:cxn modelId="{C5C17101-B3B1-4506-B0A4-F6B27F259EE6}" type="presParOf" srcId="{13C60B1D-66B4-4F95-ABD2-9556BE70F77E}" destId="{A758B4B5-B4B6-4E39-95C5-EBC2E4B2E7A1}" srcOrd="2" destOrd="0" presId="urn:microsoft.com/office/officeart/2005/8/layout/orgChart1"/>
    <dgm:cxn modelId="{6C7B80F3-C472-4F52-8EA2-EAEB77334AE7}" type="presParOf" srcId="{13C60B1D-66B4-4F95-ABD2-9556BE70F77E}" destId="{3998981F-5FEC-4FB1-9AAA-0038505EC768}" srcOrd="3" destOrd="0" presId="urn:microsoft.com/office/officeart/2005/8/layout/orgChart1"/>
    <dgm:cxn modelId="{C0399659-F709-4278-A1D3-7E071EB15573}" type="presParOf" srcId="{3998981F-5FEC-4FB1-9AAA-0038505EC768}" destId="{390BACC7-F1BB-4D53-BB89-8A4CBD0126C8}" srcOrd="0" destOrd="0" presId="urn:microsoft.com/office/officeart/2005/8/layout/orgChart1"/>
    <dgm:cxn modelId="{075DE1B4-936B-4239-A57F-BC8A3CA19510}" type="presParOf" srcId="{390BACC7-F1BB-4D53-BB89-8A4CBD0126C8}" destId="{389651DC-0717-4EAB-9E98-AA68412B5ACD}" srcOrd="0" destOrd="0" presId="urn:microsoft.com/office/officeart/2005/8/layout/orgChart1"/>
    <dgm:cxn modelId="{B7374714-F558-40D8-87AB-0B4A7C2957BF}" type="presParOf" srcId="{390BACC7-F1BB-4D53-BB89-8A4CBD0126C8}" destId="{5D3E541D-C3BE-46C5-8587-4A486ABDFA97}" srcOrd="1" destOrd="0" presId="urn:microsoft.com/office/officeart/2005/8/layout/orgChart1"/>
    <dgm:cxn modelId="{AE414AE5-FE8A-4F03-9BFC-D887C1D0CC45}" type="presParOf" srcId="{3998981F-5FEC-4FB1-9AAA-0038505EC768}" destId="{E97F9488-5156-481A-9A2F-2F210D00048E}" srcOrd="1" destOrd="0" presId="urn:microsoft.com/office/officeart/2005/8/layout/orgChart1"/>
    <dgm:cxn modelId="{45750EB4-C62A-4786-A3E9-8280CC31E22C}" type="presParOf" srcId="{3998981F-5FEC-4FB1-9AAA-0038505EC768}" destId="{DD3733EC-79D4-40BA-9320-F019468101C9}" srcOrd="2" destOrd="0" presId="urn:microsoft.com/office/officeart/2005/8/layout/orgChart1"/>
    <dgm:cxn modelId="{3DF62665-9DFF-4876-80B2-45B17CD2C40D}" type="presParOf" srcId="{13C60B1D-66B4-4F95-ABD2-9556BE70F77E}" destId="{6C47B0E3-AAAC-459F-8935-AC24EC2FBA28}" srcOrd="4" destOrd="0" presId="urn:microsoft.com/office/officeart/2005/8/layout/orgChart1"/>
    <dgm:cxn modelId="{8B0E8FAB-F60D-423E-8E97-D17643CA5E7D}" type="presParOf" srcId="{13C60B1D-66B4-4F95-ABD2-9556BE70F77E}" destId="{E897E70E-F506-409D-8A66-1E551637921C}" srcOrd="5" destOrd="0" presId="urn:microsoft.com/office/officeart/2005/8/layout/orgChart1"/>
    <dgm:cxn modelId="{05FE0649-DE42-4E83-8952-DB652AC2E335}" type="presParOf" srcId="{E897E70E-F506-409D-8A66-1E551637921C}" destId="{52A37245-F238-4CCA-BBAF-E2DD4247BD38}" srcOrd="0" destOrd="0" presId="urn:microsoft.com/office/officeart/2005/8/layout/orgChart1"/>
    <dgm:cxn modelId="{3B9EFBC8-4BA0-4FAF-9F21-6B7042BD9CC7}" type="presParOf" srcId="{52A37245-F238-4CCA-BBAF-E2DD4247BD38}" destId="{7D1A976A-53DF-4BD6-848E-F4FF9DF6B139}" srcOrd="0" destOrd="0" presId="urn:microsoft.com/office/officeart/2005/8/layout/orgChart1"/>
    <dgm:cxn modelId="{48759DBC-7F61-4388-BB02-E41818903529}" type="presParOf" srcId="{52A37245-F238-4CCA-BBAF-E2DD4247BD38}" destId="{6E1E3E13-FF27-4253-8F5B-B60FBB16FC06}" srcOrd="1" destOrd="0" presId="urn:microsoft.com/office/officeart/2005/8/layout/orgChart1"/>
    <dgm:cxn modelId="{B9266F78-2855-47B4-ABB8-EAD2039FE606}" type="presParOf" srcId="{E897E70E-F506-409D-8A66-1E551637921C}" destId="{289EE908-E8C8-459C-837C-A1867DF577D0}" srcOrd="1" destOrd="0" presId="urn:microsoft.com/office/officeart/2005/8/layout/orgChart1"/>
    <dgm:cxn modelId="{8E3CD401-3739-4508-A4B1-A88902C07A2C}" type="presParOf" srcId="{E897E70E-F506-409D-8A66-1E551637921C}" destId="{FF0FD82E-96A7-437D-8CAA-D7DA8C13A5D4}" srcOrd="2" destOrd="0" presId="urn:microsoft.com/office/officeart/2005/8/layout/orgChart1"/>
    <dgm:cxn modelId="{7896F9DE-5482-4E3C-9EA7-624C0B79345F}" type="presParOf" srcId="{B2168C6E-070B-4C3E-9F2E-279B1552254B}" destId="{7E0478F0-E6F0-49C1-B2B4-196299245CD8}" srcOrd="2" destOrd="0" presId="urn:microsoft.com/office/officeart/2005/8/layout/orgChart1"/>
    <dgm:cxn modelId="{F4AAD872-76FF-4979-B6BF-ED80C3B0BBF4}" type="presParOf" srcId="{B2168C6E-070B-4C3E-9F2E-279B1552254B}" destId="{11248FD0-DF80-42CE-A83E-E3F3B1B82129}" srcOrd="3" destOrd="0" presId="urn:microsoft.com/office/officeart/2005/8/layout/orgChart1"/>
    <dgm:cxn modelId="{3B99F21A-9AB6-4ED6-9094-78FED92E93E4}" type="presParOf" srcId="{11248FD0-DF80-42CE-A83E-E3F3B1B82129}" destId="{471CB0E0-D383-43FC-B96D-72409BE354C9}" srcOrd="0" destOrd="0" presId="urn:microsoft.com/office/officeart/2005/8/layout/orgChart1"/>
    <dgm:cxn modelId="{3005E838-AA7B-43D0-A841-B506AC5D1467}" type="presParOf" srcId="{471CB0E0-D383-43FC-B96D-72409BE354C9}" destId="{A7F3C606-DDDD-482B-912B-38CCC9349B29}" srcOrd="0" destOrd="0" presId="urn:microsoft.com/office/officeart/2005/8/layout/orgChart1"/>
    <dgm:cxn modelId="{9BDEB6B4-782C-4574-98CE-B52F13661C6F}" type="presParOf" srcId="{471CB0E0-D383-43FC-B96D-72409BE354C9}" destId="{6BF3F380-A9C7-46B1-BB6B-77C6FBD5572A}" srcOrd="1" destOrd="0" presId="urn:microsoft.com/office/officeart/2005/8/layout/orgChart1"/>
    <dgm:cxn modelId="{49492598-D5FA-4859-A3A4-0654FBB7FCB8}" type="presParOf" srcId="{11248FD0-DF80-42CE-A83E-E3F3B1B82129}" destId="{38E52894-7C22-4168-9E0F-D0DF3C891080}" srcOrd="1" destOrd="0" presId="urn:microsoft.com/office/officeart/2005/8/layout/orgChart1"/>
    <dgm:cxn modelId="{1699098B-DA6B-4DF7-A3D7-D273DBF374DC}" type="presParOf" srcId="{11248FD0-DF80-42CE-A83E-E3F3B1B82129}" destId="{F90370F0-19BE-47CD-A1D2-136028BEB318}" srcOrd="2" destOrd="0" presId="urn:microsoft.com/office/officeart/2005/8/layout/orgChart1"/>
    <dgm:cxn modelId="{740A3B63-4DD6-483A-B612-7305A55E44EC}" type="presParOf" srcId="{F90370F0-19BE-47CD-A1D2-136028BEB318}" destId="{4CDEB69A-6165-4E61-8432-4082302FE1B3}" srcOrd="0" destOrd="0" presId="urn:microsoft.com/office/officeart/2005/8/layout/orgChart1"/>
    <dgm:cxn modelId="{16AD8FA0-7EB5-44D4-A935-126D3A2F6EC5}" type="presParOf" srcId="{F90370F0-19BE-47CD-A1D2-136028BEB318}" destId="{7A7440E9-EC14-4736-8C70-84B5E0032950}" srcOrd="1" destOrd="0" presId="urn:microsoft.com/office/officeart/2005/8/layout/orgChart1"/>
    <dgm:cxn modelId="{115A3D8F-2761-44D1-97E3-48F1712F0E4B}" type="presParOf" srcId="{7A7440E9-EC14-4736-8C70-84B5E0032950}" destId="{6D2D2CC9-25C0-4C4A-A664-2B4F95CBF1AB}" srcOrd="0" destOrd="0" presId="urn:microsoft.com/office/officeart/2005/8/layout/orgChart1"/>
    <dgm:cxn modelId="{081F6F7D-817A-4022-8A5E-3417B4D81368}" type="presParOf" srcId="{6D2D2CC9-25C0-4C4A-A664-2B4F95CBF1AB}" destId="{16993FF5-EEA5-426B-A86B-41D276AD8B09}" srcOrd="0" destOrd="0" presId="urn:microsoft.com/office/officeart/2005/8/layout/orgChart1"/>
    <dgm:cxn modelId="{FD6034D1-9CEF-490D-B462-57E2C83A2B60}" type="presParOf" srcId="{6D2D2CC9-25C0-4C4A-A664-2B4F95CBF1AB}" destId="{1266654A-B889-4A28-8006-3ABD9079709E}" srcOrd="1" destOrd="0" presId="urn:microsoft.com/office/officeart/2005/8/layout/orgChart1"/>
    <dgm:cxn modelId="{08BB0CB6-20FD-42DB-8182-2F6797C08086}" type="presParOf" srcId="{7A7440E9-EC14-4736-8C70-84B5E0032950}" destId="{DB4E3023-781E-4BF1-B3AA-E3273FDDAF7A}" srcOrd="1" destOrd="0" presId="urn:microsoft.com/office/officeart/2005/8/layout/orgChart1"/>
    <dgm:cxn modelId="{66EE7322-7543-43CB-AB74-674A3A9C2B52}" type="presParOf" srcId="{7A7440E9-EC14-4736-8C70-84B5E0032950}" destId="{30A50F8D-CDFC-43A3-A5D8-4B2C3F2CF3D4}" srcOrd="2" destOrd="0" presId="urn:microsoft.com/office/officeart/2005/8/layout/orgChart1"/>
    <dgm:cxn modelId="{CB0F3562-C2FF-4BE0-8E1B-4DEC78B154D2}" type="presParOf" srcId="{F90370F0-19BE-47CD-A1D2-136028BEB318}" destId="{0FDE4586-BC38-4345-8D82-E399F823FDD4}" srcOrd="2" destOrd="0" presId="urn:microsoft.com/office/officeart/2005/8/layout/orgChart1"/>
    <dgm:cxn modelId="{24D84EE3-2D75-4CDC-B07B-88C818175296}" type="presParOf" srcId="{F90370F0-19BE-47CD-A1D2-136028BEB318}" destId="{25931413-487D-41B6-A593-7A9E69669E48}" srcOrd="3" destOrd="0" presId="urn:microsoft.com/office/officeart/2005/8/layout/orgChart1"/>
    <dgm:cxn modelId="{6DA3E36E-2A29-4C81-AB3C-F227275E73B1}" type="presParOf" srcId="{25931413-487D-41B6-A593-7A9E69669E48}" destId="{30A058CE-566F-4618-A3F9-3B93625930F3}" srcOrd="0" destOrd="0" presId="urn:microsoft.com/office/officeart/2005/8/layout/orgChart1"/>
    <dgm:cxn modelId="{A754EC56-42DE-49A4-8C0F-EDBF99B7C80A}" type="presParOf" srcId="{30A058CE-566F-4618-A3F9-3B93625930F3}" destId="{CDD36EDF-65D9-4FDD-911F-30A17D209DC6}" srcOrd="0" destOrd="0" presId="urn:microsoft.com/office/officeart/2005/8/layout/orgChart1"/>
    <dgm:cxn modelId="{33EDB935-AB60-4BBD-BC2B-15CCF3580144}" type="presParOf" srcId="{30A058CE-566F-4618-A3F9-3B93625930F3}" destId="{A57C9925-AB2E-4130-8DD1-20B1121474AC}" srcOrd="1" destOrd="0" presId="urn:microsoft.com/office/officeart/2005/8/layout/orgChart1"/>
    <dgm:cxn modelId="{37148069-F9F6-4B5E-A122-612039F3186A}" type="presParOf" srcId="{25931413-487D-41B6-A593-7A9E69669E48}" destId="{BEF5308D-5E09-4E1F-A688-1A3D5E8A5686}" srcOrd="1" destOrd="0" presId="urn:microsoft.com/office/officeart/2005/8/layout/orgChart1"/>
    <dgm:cxn modelId="{38D150AA-72D9-4A65-81DE-9BC8B1D08BBE}" type="presParOf" srcId="{25931413-487D-41B6-A593-7A9E69669E48}" destId="{EC17C5C2-B329-4A7C-BEC1-C548BEA72CFF}" srcOrd="2" destOrd="0" presId="urn:microsoft.com/office/officeart/2005/8/layout/orgChart1"/>
    <dgm:cxn modelId="{A7A0B754-F4C1-4F9C-91F0-2BA35A49B079}" type="presParOf" srcId="{F90370F0-19BE-47CD-A1D2-136028BEB318}" destId="{B259527C-231F-4286-93E8-290A3D497816}" srcOrd="4" destOrd="0" presId="urn:microsoft.com/office/officeart/2005/8/layout/orgChart1"/>
    <dgm:cxn modelId="{B2F290F6-933C-47A4-817F-906BEBD5CA27}" type="presParOf" srcId="{F90370F0-19BE-47CD-A1D2-136028BEB318}" destId="{E50D2403-CBA6-4664-94E9-69622D7D6B92}" srcOrd="5" destOrd="0" presId="urn:microsoft.com/office/officeart/2005/8/layout/orgChart1"/>
    <dgm:cxn modelId="{11329D1E-4EE8-4668-B827-B6F6B3E36DD2}" type="presParOf" srcId="{E50D2403-CBA6-4664-94E9-69622D7D6B92}" destId="{61A9E944-3A17-4C20-91D1-6C8C6337FB5A}" srcOrd="0" destOrd="0" presId="urn:microsoft.com/office/officeart/2005/8/layout/orgChart1"/>
    <dgm:cxn modelId="{A3F1F50A-0A3A-4F9E-ACC0-DD759172BB1B}" type="presParOf" srcId="{61A9E944-3A17-4C20-91D1-6C8C6337FB5A}" destId="{72594813-8B9B-457B-B572-4E8D7BB2042C}" srcOrd="0" destOrd="0" presId="urn:microsoft.com/office/officeart/2005/8/layout/orgChart1"/>
    <dgm:cxn modelId="{15CC2810-DFDF-4AEB-8D5E-35C3FF482427}" type="presParOf" srcId="{61A9E944-3A17-4C20-91D1-6C8C6337FB5A}" destId="{773E9E31-20BB-4FCD-B21D-4766304E786B}" srcOrd="1" destOrd="0" presId="urn:microsoft.com/office/officeart/2005/8/layout/orgChart1"/>
    <dgm:cxn modelId="{5A5ACEA7-DEF8-466F-9FCB-8A38F4F34B8F}" type="presParOf" srcId="{E50D2403-CBA6-4664-94E9-69622D7D6B92}" destId="{B3EA3824-76FB-4E0C-A905-82CBBC2A4572}" srcOrd="1" destOrd="0" presId="urn:microsoft.com/office/officeart/2005/8/layout/orgChart1"/>
    <dgm:cxn modelId="{59D7BC8B-0927-416A-92B3-6F2E6D22BBA7}" type="presParOf" srcId="{E50D2403-CBA6-4664-94E9-69622D7D6B92}" destId="{FC20A65B-5FBF-4E37-9674-9A6EE6C8E013}" srcOrd="2" destOrd="0" presId="urn:microsoft.com/office/officeart/2005/8/layout/orgChart1"/>
    <dgm:cxn modelId="{0F55A4F7-163C-4F01-ACFF-BB8D571B373D}" type="presParOf" srcId="{F90370F0-19BE-47CD-A1D2-136028BEB318}" destId="{EBE0C398-61C4-4893-8014-1CD5FD7FCC50}" srcOrd="6" destOrd="0" presId="urn:microsoft.com/office/officeart/2005/8/layout/orgChart1"/>
    <dgm:cxn modelId="{36BA6CBE-7444-4C2B-B10A-4DE807767621}" type="presParOf" srcId="{F90370F0-19BE-47CD-A1D2-136028BEB318}" destId="{BE16C24E-352A-43FB-9797-6DE77C181FC0}" srcOrd="7" destOrd="0" presId="urn:microsoft.com/office/officeart/2005/8/layout/orgChart1"/>
    <dgm:cxn modelId="{DD2D2F74-9C0F-425A-9356-4BB99F805740}" type="presParOf" srcId="{BE16C24E-352A-43FB-9797-6DE77C181FC0}" destId="{51E2A60D-7BA4-48F9-AB2F-069BB49313AA}" srcOrd="0" destOrd="0" presId="urn:microsoft.com/office/officeart/2005/8/layout/orgChart1"/>
    <dgm:cxn modelId="{9A8A8817-06E0-431F-BD8C-35C07F807698}" type="presParOf" srcId="{51E2A60D-7BA4-48F9-AB2F-069BB49313AA}" destId="{E358F095-A7EB-4D5E-93B5-71ACAC4A728A}" srcOrd="0" destOrd="0" presId="urn:microsoft.com/office/officeart/2005/8/layout/orgChart1"/>
    <dgm:cxn modelId="{B432A86B-496B-4938-A059-5C1DD19B57A8}" type="presParOf" srcId="{51E2A60D-7BA4-48F9-AB2F-069BB49313AA}" destId="{EBF96037-D4CF-4E05-909E-809BEB2D7440}" srcOrd="1" destOrd="0" presId="urn:microsoft.com/office/officeart/2005/8/layout/orgChart1"/>
    <dgm:cxn modelId="{3D5844C2-E5AF-4F55-98AF-B80B6B799557}" type="presParOf" srcId="{BE16C24E-352A-43FB-9797-6DE77C181FC0}" destId="{B0AA1CEB-7E0A-4AD7-B7BA-9BEEA7F2DDB0}" srcOrd="1" destOrd="0" presId="urn:microsoft.com/office/officeart/2005/8/layout/orgChart1"/>
    <dgm:cxn modelId="{C2B1A95A-3DE8-434E-9517-D1488ECD0EAA}" type="presParOf" srcId="{BE16C24E-352A-43FB-9797-6DE77C181FC0}" destId="{243118E9-B968-4FB0-B4FE-390C09C1B856}" srcOrd="2" destOrd="0" presId="urn:microsoft.com/office/officeart/2005/8/layout/orgChart1"/>
    <dgm:cxn modelId="{1912DAEB-5109-49FA-9045-41C2D1EAFF3A}" type="presParOf" srcId="{F90370F0-19BE-47CD-A1D2-136028BEB318}" destId="{86B21133-CD5A-474C-8CF9-E5B7B6123906}" srcOrd="8" destOrd="0" presId="urn:microsoft.com/office/officeart/2005/8/layout/orgChart1"/>
    <dgm:cxn modelId="{DB7CE7D0-ABAF-4D82-BF41-0EFBB4E269E1}" type="presParOf" srcId="{F90370F0-19BE-47CD-A1D2-136028BEB318}" destId="{9EF028EF-1AD4-4379-81C4-AFDB322FB443}" srcOrd="9" destOrd="0" presId="urn:microsoft.com/office/officeart/2005/8/layout/orgChart1"/>
    <dgm:cxn modelId="{EDAB3F55-1AC4-4330-9E7C-4236D13A3E6B}" type="presParOf" srcId="{9EF028EF-1AD4-4379-81C4-AFDB322FB443}" destId="{15CA1EF3-5A91-413E-B134-1E7059E93EE2}" srcOrd="0" destOrd="0" presId="urn:microsoft.com/office/officeart/2005/8/layout/orgChart1"/>
    <dgm:cxn modelId="{A3708DF5-9C8A-464F-BBD0-3E3C44FF6577}" type="presParOf" srcId="{15CA1EF3-5A91-413E-B134-1E7059E93EE2}" destId="{D317EE60-690E-4E85-B8BC-F9ED0226FCFE}" srcOrd="0" destOrd="0" presId="urn:microsoft.com/office/officeart/2005/8/layout/orgChart1"/>
    <dgm:cxn modelId="{AA2F2C96-38B3-4B8A-8B60-BC63EC9F5F56}" type="presParOf" srcId="{15CA1EF3-5A91-413E-B134-1E7059E93EE2}" destId="{E253A355-676F-417C-9C93-C0B8F41CF05C}" srcOrd="1" destOrd="0" presId="urn:microsoft.com/office/officeart/2005/8/layout/orgChart1"/>
    <dgm:cxn modelId="{A725CEF7-B2F7-43F7-8E60-C1B9DAD0C5E5}" type="presParOf" srcId="{9EF028EF-1AD4-4379-81C4-AFDB322FB443}" destId="{904C8A55-3210-49A4-81BC-BA21FA49763D}" srcOrd="1" destOrd="0" presId="urn:microsoft.com/office/officeart/2005/8/layout/orgChart1"/>
    <dgm:cxn modelId="{4A4FE05A-C63E-44D8-81A7-E62BD091B4BE}" type="presParOf" srcId="{9EF028EF-1AD4-4379-81C4-AFDB322FB443}" destId="{5DD83CAE-66B8-4DE3-98A9-126D50AE7F21}" srcOrd="2" destOrd="0" presId="urn:microsoft.com/office/officeart/2005/8/layout/orgChart1"/>
    <dgm:cxn modelId="{F2A940E1-E721-4970-8CB9-23016C188D95}" type="presParOf" srcId="{45DCE3F6-8A48-4F6E-819C-D72E11B5F380}" destId="{52B34473-ADA4-4C7F-BFF2-268BA16FC489}" srcOrd="2" destOrd="0" presId="urn:microsoft.com/office/officeart/2005/8/layout/orgChart1"/>
    <dgm:cxn modelId="{DF8DC4BA-A324-4BA2-AF6E-6F73085F7090}" type="presParOf" srcId="{45DCE3F6-8A48-4F6E-819C-D72E11B5F380}" destId="{284C8437-83DB-4DD8-984D-3C18F0E87F5F}" srcOrd="3" destOrd="0" presId="urn:microsoft.com/office/officeart/2005/8/layout/orgChart1"/>
    <dgm:cxn modelId="{AE83D733-7EF1-4287-838F-8E576A6124F3}" type="presParOf" srcId="{284C8437-83DB-4DD8-984D-3C18F0E87F5F}" destId="{3F75C128-CB3E-4312-8DC2-61C9F91D6436}" srcOrd="0" destOrd="0" presId="urn:microsoft.com/office/officeart/2005/8/layout/orgChart1"/>
    <dgm:cxn modelId="{7F736D79-8C3E-4382-B16A-5D53E356167F}" type="presParOf" srcId="{3F75C128-CB3E-4312-8DC2-61C9F91D6436}" destId="{81503E15-D076-46A7-945C-A3F5A2D9B138}" srcOrd="0" destOrd="0" presId="urn:microsoft.com/office/officeart/2005/8/layout/orgChart1"/>
    <dgm:cxn modelId="{5D6221E2-0717-4FAE-A5BC-CA891470C679}" type="presParOf" srcId="{3F75C128-CB3E-4312-8DC2-61C9F91D6436}" destId="{48A5ADA5-2C7F-4C8F-BE8C-D069F5B708D8}" srcOrd="1" destOrd="0" presId="urn:microsoft.com/office/officeart/2005/8/layout/orgChart1"/>
    <dgm:cxn modelId="{1158BCE1-C954-4264-B259-4FC69109D676}" type="presParOf" srcId="{284C8437-83DB-4DD8-984D-3C18F0E87F5F}" destId="{AEDA7997-93D5-4130-8B1F-57E16240DC54}" srcOrd="1" destOrd="0" presId="urn:microsoft.com/office/officeart/2005/8/layout/orgChart1"/>
    <dgm:cxn modelId="{47B8D9E7-1367-4959-944C-86B79D67328D}" type="presParOf" srcId="{284C8437-83DB-4DD8-984D-3C18F0E87F5F}" destId="{39737BB7-9A42-4066-8363-952814E0FD94}" srcOrd="2" destOrd="0" presId="urn:microsoft.com/office/officeart/2005/8/layout/orgChart1"/>
    <dgm:cxn modelId="{082A1C1C-92AC-470A-8B45-3748C7E29F8B}" type="presParOf" srcId="{2E1F66B1-B28F-4971-BEFA-D6DF68EBB830}" destId="{0C8BB3AE-8B65-42A9-B46B-D04887D5F548}" srcOrd="2" destOrd="0" presId="urn:microsoft.com/office/officeart/2005/8/layout/orgChart1"/>
    <dgm:cxn modelId="{AB206ABE-8210-4E67-8982-3FF097C70ADA}" type="presParOf" srcId="{2E1F66B1-B28F-4971-BEFA-D6DF68EBB830}" destId="{DE6FDD68-BED5-45D4-B769-0716E72CEAEF}" srcOrd="3" destOrd="0" presId="urn:microsoft.com/office/officeart/2005/8/layout/orgChart1"/>
    <dgm:cxn modelId="{E355A108-FFB0-4F64-8D92-44E7EA7FAB82}" type="presParOf" srcId="{DE6FDD68-BED5-45D4-B769-0716E72CEAEF}" destId="{F84C8F4C-F362-4039-8847-20F08659166B}" srcOrd="0" destOrd="0" presId="urn:microsoft.com/office/officeart/2005/8/layout/orgChart1"/>
    <dgm:cxn modelId="{948E9C65-30CC-4B34-A5A9-069E86BF227E}" type="presParOf" srcId="{F84C8F4C-F362-4039-8847-20F08659166B}" destId="{CDBD35CB-3EC4-4156-A797-A6E588459365}" srcOrd="0" destOrd="0" presId="urn:microsoft.com/office/officeart/2005/8/layout/orgChart1"/>
    <dgm:cxn modelId="{BF8F5B56-A9D9-424D-8BD2-485BF042DB44}" type="presParOf" srcId="{F84C8F4C-F362-4039-8847-20F08659166B}" destId="{557C8B12-98EC-4A52-8F69-847DFB63CD3C}" srcOrd="1" destOrd="0" presId="urn:microsoft.com/office/officeart/2005/8/layout/orgChart1"/>
    <dgm:cxn modelId="{2ABC4B32-76CA-4F6B-A7A4-413E09EB7A74}" type="presParOf" srcId="{DE6FDD68-BED5-45D4-B769-0716E72CEAEF}" destId="{AEE9EEA8-6CBF-4D0D-83D0-15B770B70E57}" srcOrd="1" destOrd="0" presId="urn:microsoft.com/office/officeart/2005/8/layout/orgChart1"/>
    <dgm:cxn modelId="{0337BE0A-708D-4FCD-9045-B9AA8C1A6EE0}" type="presParOf" srcId="{DE6FDD68-BED5-45D4-B769-0716E72CEAEF}" destId="{C963C289-201D-4D3B-AA72-47ACED1054AC}" srcOrd="2" destOrd="0" presId="urn:microsoft.com/office/officeart/2005/8/layout/orgChart1"/>
    <dgm:cxn modelId="{DD922D68-E0C2-4DE8-9B5F-DEE072C81611}" type="presParOf" srcId="{C963C289-201D-4D3B-AA72-47ACED1054AC}" destId="{7E58C7FE-17FB-4446-8D45-C97C3ED2BCA2}" srcOrd="0" destOrd="0" presId="urn:microsoft.com/office/officeart/2005/8/layout/orgChart1"/>
    <dgm:cxn modelId="{B7CE7021-8A00-4983-9375-FCFFD67A60DA}" type="presParOf" srcId="{C963C289-201D-4D3B-AA72-47ACED1054AC}" destId="{391864B4-0527-4698-99CC-FCA3F5797033}" srcOrd="1" destOrd="0" presId="urn:microsoft.com/office/officeart/2005/8/layout/orgChart1"/>
    <dgm:cxn modelId="{6ADFF3A1-2AFC-450C-81A7-1E39D2B65823}" type="presParOf" srcId="{391864B4-0527-4698-99CC-FCA3F5797033}" destId="{2973D53F-ADF6-4290-B694-1CA92B0EB1FA}" srcOrd="0" destOrd="0" presId="urn:microsoft.com/office/officeart/2005/8/layout/orgChart1"/>
    <dgm:cxn modelId="{CE31C313-2975-4E18-AE25-2979D5E3EB79}" type="presParOf" srcId="{2973D53F-ADF6-4290-B694-1CA92B0EB1FA}" destId="{19F54894-FECB-4E5A-A4EA-E317E1479CBF}" srcOrd="0" destOrd="0" presId="urn:microsoft.com/office/officeart/2005/8/layout/orgChart1"/>
    <dgm:cxn modelId="{EE2AFAEE-2535-4FC3-A8D0-76E66E62AFBD}" type="presParOf" srcId="{2973D53F-ADF6-4290-B694-1CA92B0EB1FA}" destId="{71E80941-0212-4EEC-B517-A484C5BFCCBA}" srcOrd="1" destOrd="0" presId="urn:microsoft.com/office/officeart/2005/8/layout/orgChart1"/>
    <dgm:cxn modelId="{EF5DFF5A-6A81-41E7-9074-28A05EB0E8E6}" type="presParOf" srcId="{391864B4-0527-4698-99CC-FCA3F5797033}" destId="{E635FB9C-1DDC-4154-99EC-0BAC57A2DE3E}" srcOrd="1" destOrd="0" presId="urn:microsoft.com/office/officeart/2005/8/layout/orgChart1"/>
    <dgm:cxn modelId="{7F21FF3A-D42F-40EF-BE37-00B9E0C133E0}" type="presParOf" srcId="{391864B4-0527-4698-99CC-FCA3F5797033}" destId="{4856144A-E523-4763-8633-F8B624F2FAFE}" srcOrd="2" destOrd="0" presId="urn:microsoft.com/office/officeart/2005/8/layout/orgChart1"/>
    <dgm:cxn modelId="{7657280A-DC43-47E4-9E10-27E8DA20E3D0}" type="presParOf" srcId="{C963C289-201D-4D3B-AA72-47ACED1054AC}" destId="{02194C3F-7BC7-4E8E-BDC7-92D0CD921169}" srcOrd="2" destOrd="0" presId="urn:microsoft.com/office/officeart/2005/8/layout/orgChart1"/>
    <dgm:cxn modelId="{24AF3FCF-9F08-4DDB-9829-72E2666428E2}" type="presParOf" srcId="{C963C289-201D-4D3B-AA72-47ACED1054AC}" destId="{109C6015-58A8-4C87-8224-E1C67F6EDC71}" srcOrd="3" destOrd="0" presId="urn:microsoft.com/office/officeart/2005/8/layout/orgChart1"/>
    <dgm:cxn modelId="{2B673521-9904-4FDE-84F7-C49F1FDD1E85}" type="presParOf" srcId="{109C6015-58A8-4C87-8224-E1C67F6EDC71}" destId="{8C3FE1A1-47DF-4A7D-9443-B01B10509FFB}" srcOrd="0" destOrd="0" presId="urn:microsoft.com/office/officeart/2005/8/layout/orgChart1"/>
    <dgm:cxn modelId="{4D74A0FB-6B0D-4EF9-9FB4-714F45C850C9}" type="presParOf" srcId="{8C3FE1A1-47DF-4A7D-9443-B01B10509FFB}" destId="{7D6F2DB1-77A8-4819-9D0B-14E426A8253B}" srcOrd="0" destOrd="0" presId="urn:microsoft.com/office/officeart/2005/8/layout/orgChart1"/>
    <dgm:cxn modelId="{8330DE1A-10EB-498B-BDE7-F55FFEB3B7F7}" type="presParOf" srcId="{8C3FE1A1-47DF-4A7D-9443-B01B10509FFB}" destId="{5ADAD9B0-6665-4913-941E-ECCA491D5786}" srcOrd="1" destOrd="0" presId="urn:microsoft.com/office/officeart/2005/8/layout/orgChart1"/>
    <dgm:cxn modelId="{A91C05A6-3ECC-458C-844E-A3BC19115B03}" type="presParOf" srcId="{109C6015-58A8-4C87-8224-E1C67F6EDC71}" destId="{E04F8DEB-FF86-473A-9D36-1AEDB4FD29D6}" srcOrd="1" destOrd="0" presId="urn:microsoft.com/office/officeart/2005/8/layout/orgChart1"/>
    <dgm:cxn modelId="{8419749B-45A5-4C21-A338-1D4C9DD68EC0}" type="presParOf" srcId="{109C6015-58A8-4C87-8224-E1C67F6EDC71}" destId="{2DBAAA27-AD3F-4808-8E2B-410E4D2EB7E9}" srcOrd="2" destOrd="0" presId="urn:microsoft.com/office/officeart/2005/8/layout/orgChart1"/>
    <dgm:cxn modelId="{FA58CCEE-DFB4-43DA-B656-786DDD8C9BEE}" type="presParOf" srcId="{2E1F66B1-B28F-4971-BEFA-D6DF68EBB830}" destId="{4117FADD-F1B3-4F8C-B04B-10D54E8B8271}" srcOrd="4" destOrd="0" presId="urn:microsoft.com/office/officeart/2005/8/layout/orgChart1"/>
    <dgm:cxn modelId="{C5D329F9-99C4-4D58-978F-7C294F94B8DC}" type="presParOf" srcId="{2E1F66B1-B28F-4971-BEFA-D6DF68EBB830}" destId="{219393FC-E1A0-481F-BEC9-51BA90D195C0}" srcOrd="5" destOrd="0" presId="urn:microsoft.com/office/officeart/2005/8/layout/orgChart1"/>
    <dgm:cxn modelId="{6A70A49D-32AC-45CA-998F-0824EAE7E759}" type="presParOf" srcId="{219393FC-E1A0-481F-BEC9-51BA90D195C0}" destId="{52E0ED64-9611-458B-8609-7F8478C3782F}" srcOrd="0" destOrd="0" presId="urn:microsoft.com/office/officeart/2005/8/layout/orgChart1"/>
    <dgm:cxn modelId="{278E70E0-C127-418F-B749-B69625043C2B}" type="presParOf" srcId="{52E0ED64-9611-458B-8609-7F8478C3782F}" destId="{9F955C15-F9A7-4154-9272-CD0410EB72B6}" srcOrd="0" destOrd="0" presId="urn:microsoft.com/office/officeart/2005/8/layout/orgChart1"/>
    <dgm:cxn modelId="{2A772E93-4A4A-4B87-B300-89ECA89B19DB}" type="presParOf" srcId="{52E0ED64-9611-458B-8609-7F8478C3782F}" destId="{909EC796-1CF8-413A-8A03-21A22CEA7DFA}" srcOrd="1" destOrd="0" presId="urn:microsoft.com/office/officeart/2005/8/layout/orgChart1"/>
    <dgm:cxn modelId="{F8056330-E95A-4215-92E2-10428D5E92FE}" type="presParOf" srcId="{219393FC-E1A0-481F-BEC9-51BA90D195C0}" destId="{023ADDF5-6380-439B-8D6D-A80EBE2456C4}" srcOrd="1" destOrd="0" presId="urn:microsoft.com/office/officeart/2005/8/layout/orgChart1"/>
    <dgm:cxn modelId="{3183C7DD-ABD0-4219-82EF-8E90D8016ED4}" type="presParOf" srcId="{219393FC-E1A0-481F-BEC9-51BA90D195C0}" destId="{35D19DE5-91D3-4890-98CA-8184B3F3DCCE}" srcOrd="2" destOrd="0" presId="urn:microsoft.com/office/officeart/2005/8/layout/orgChart1"/>
    <dgm:cxn modelId="{32AB1D6F-67F0-4036-8F27-34170D43B868}" type="presParOf" srcId="{61F72B35-0FE8-4E05-B214-3398BA90EB1D}" destId="{7879CFEB-AFD7-4029-AB86-508483404292}" srcOrd="2" destOrd="0" presId="urn:microsoft.com/office/officeart/2005/8/layout/orgChart1"/>
    <dgm:cxn modelId="{B7D0FC90-F465-4903-9804-AD4D77EF3966}" type="presParOf" srcId="{61F72B35-0FE8-4E05-B214-3398BA90EB1D}" destId="{B2A7BD8E-C045-4A0E-9968-6F65867C5877}" srcOrd="3" destOrd="0" presId="urn:microsoft.com/office/officeart/2005/8/layout/orgChart1"/>
    <dgm:cxn modelId="{D1478A2B-8C70-4401-8939-B4F83FF08691}" type="presParOf" srcId="{B2A7BD8E-C045-4A0E-9968-6F65867C5877}" destId="{821B8FC0-3A24-422B-86E0-7A6290D4D7A5}" srcOrd="0" destOrd="0" presId="urn:microsoft.com/office/officeart/2005/8/layout/orgChart1"/>
    <dgm:cxn modelId="{22B08B81-5B97-4AD4-BC4E-8ED344DC8FB3}" type="presParOf" srcId="{821B8FC0-3A24-422B-86E0-7A6290D4D7A5}" destId="{1BAA3759-7044-4A7C-BD99-9BF3AF720694}" srcOrd="0" destOrd="0" presId="urn:microsoft.com/office/officeart/2005/8/layout/orgChart1"/>
    <dgm:cxn modelId="{87E50AB3-D5F9-4962-A181-006CD78F1CA8}" type="presParOf" srcId="{821B8FC0-3A24-422B-86E0-7A6290D4D7A5}" destId="{BD1B6CC4-A648-4B94-A827-64A7C790D20E}" srcOrd="1" destOrd="0" presId="urn:microsoft.com/office/officeart/2005/8/layout/orgChart1"/>
    <dgm:cxn modelId="{FC491C36-7E9F-44DC-A5D7-FF27BC2F296A}" type="presParOf" srcId="{B2A7BD8E-C045-4A0E-9968-6F65867C5877}" destId="{6614D73C-AC60-4FF3-BB2D-30967FB177B0}" srcOrd="1" destOrd="0" presId="urn:microsoft.com/office/officeart/2005/8/layout/orgChart1"/>
    <dgm:cxn modelId="{9D01CBF6-3E1A-41D8-964A-76DE79E62D68}" type="presParOf" srcId="{B2A7BD8E-C045-4A0E-9968-6F65867C5877}" destId="{561FE83A-B82F-43A8-AFCE-19D046C37E9C}" srcOrd="2" destOrd="0" presId="urn:microsoft.com/office/officeart/2005/8/layout/orgChart1"/>
    <dgm:cxn modelId="{5CF9DB6E-0FEF-4002-9D9F-0B526956A4A5}" type="presParOf" srcId="{561FE83A-B82F-43A8-AFCE-19D046C37E9C}" destId="{770A0766-B835-4915-B6C3-C78E5BF2D08B}" srcOrd="0" destOrd="0" presId="urn:microsoft.com/office/officeart/2005/8/layout/orgChart1"/>
    <dgm:cxn modelId="{4E270BE9-1E80-4E1D-AD03-C1DA8154B3AF}" type="presParOf" srcId="{561FE83A-B82F-43A8-AFCE-19D046C37E9C}" destId="{E29FB46A-F6DC-4827-963E-2F7A5F3A5B06}" srcOrd="1" destOrd="0" presId="urn:microsoft.com/office/officeart/2005/8/layout/orgChart1"/>
    <dgm:cxn modelId="{04642270-7E39-4E54-AAB6-1F76FF8B6CDD}" type="presParOf" srcId="{E29FB46A-F6DC-4827-963E-2F7A5F3A5B06}" destId="{B1418E9A-098F-4ADE-A240-9276F100510E}" srcOrd="0" destOrd="0" presId="urn:microsoft.com/office/officeart/2005/8/layout/orgChart1"/>
    <dgm:cxn modelId="{DC9E0902-3428-43DF-854A-FE957506244E}" type="presParOf" srcId="{B1418E9A-098F-4ADE-A240-9276F100510E}" destId="{3545C386-E5B1-470C-A3A7-65742FC2A7E9}" srcOrd="0" destOrd="0" presId="urn:microsoft.com/office/officeart/2005/8/layout/orgChart1"/>
    <dgm:cxn modelId="{47E68A8A-124C-40F6-9998-F6BB2A1A4F7C}" type="presParOf" srcId="{B1418E9A-098F-4ADE-A240-9276F100510E}" destId="{D430DA2B-3BA7-475C-A5BB-9071ADFD4B9C}" srcOrd="1" destOrd="0" presId="urn:microsoft.com/office/officeart/2005/8/layout/orgChart1"/>
    <dgm:cxn modelId="{C6139964-AB05-4CF7-8919-472736C2F935}" type="presParOf" srcId="{E29FB46A-F6DC-4827-963E-2F7A5F3A5B06}" destId="{AB970088-4886-4D8D-B72B-7EFEA2EEC814}" srcOrd="1" destOrd="0" presId="urn:microsoft.com/office/officeart/2005/8/layout/orgChart1"/>
    <dgm:cxn modelId="{10D72411-4968-4223-AF79-4D0919139443}" type="presParOf" srcId="{E29FB46A-F6DC-4827-963E-2F7A5F3A5B06}" destId="{0CCDE4B3-CDF7-4AC2-B6EB-823D751D82FB}" srcOrd="2" destOrd="0" presId="urn:microsoft.com/office/officeart/2005/8/layout/orgChart1"/>
    <dgm:cxn modelId="{D62A3138-305C-4F5B-8F3C-C6FDFE7BF945}" type="presParOf" srcId="{0CCDE4B3-CDF7-4AC2-B6EB-823D751D82FB}" destId="{B003BD89-877E-446A-AF1A-C8530F05565B}" srcOrd="0" destOrd="0" presId="urn:microsoft.com/office/officeart/2005/8/layout/orgChart1"/>
    <dgm:cxn modelId="{99B06E25-1DD0-4CD8-BC25-6EC98B80D3C4}" type="presParOf" srcId="{0CCDE4B3-CDF7-4AC2-B6EB-823D751D82FB}" destId="{9A217C59-29B3-4580-A8CC-930B816A1F32}" srcOrd="1" destOrd="0" presId="urn:microsoft.com/office/officeart/2005/8/layout/orgChart1"/>
    <dgm:cxn modelId="{FECBDA38-2E12-417D-96E1-E953B4F6BE89}" type="presParOf" srcId="{9A217C59-29B3-4580-A8CC-930B816A1F32}" destId="{870CE3A7-E79F-48FD-9159-5A59AE608414}" srcOrd="0" destOrd="0" presId="urn:microsoft.com/office/officeart/2005/8/layout/orgChart1"/>
    <dgm:cxn modelId="{776109F0-F5EB-491E-BFC5-00C3C969B781}" type="presParOf" srcId="{870CE3A7-E79F-48FD-9159-5A59AE608414}" destId="{E893E6E7-A740-465F-A263-40F0EF59BF31}" srcOrd="0" destOrd="0" presId="urn:microsoft.com/office/officeart/2005/8/layout/orgChart1"/>
    <dgm:cxn modelId="{F7B9C3E4-6690-48E7-8FEA-4A3146FBB70C}" type="presParOf" srcId="{870CE3A7-E79F-48FD-9159-5A59AE608414}" destId="{4510AC93-A964-4154-8CEE-521C64D1CCE7}" srcOrd="1" destOrd="0" presId="urn:microsoft.com/office/officeart/2005/8/layout/orgChart1"/>
    <dgm:cxn modelId="{D59CD855-646B-4540-8516-A2B6031F2543}" type="presParOf" srcId="{9A217C59-29B3-4580-A8CC-930B816A1F32}" destId="{E06B478B-91B4-481D-A0FE-31942A33E5FA}" srcOrd="1" destOrd="0" presId="urn:microsoft.com/office/officeart/2005/8/layout/orgChart1"/>
    <dgm:cxn modelId="{ACA65845-24C2-440E-A9D2-F693CE891278}" type="presParOf" srcId="{9A217C59-29B3-4580-A8CC-930B816A1F32}" destId="{B2788CA4-052C-4712-B793-EE4F473DFA6B}" srcOrd="2" destOrd="0" presId="urn:microsoft.com/office/officeart/2005/8/layout/orgChart1"/>
    <dgm:cxn modelId="{518B670B-34D2-40EF-B13B-9BF58358D203}" type="presParOf" srcId="{0CCDE4B3-CDF7-4AC2-B6EB-823D751D82FB}" destId="{1EC15802-3697-4C78-85B4-8A019388ADE8}" srcOrd="2" destOrd="0" presId="urn:microsoft.com/office/officeart/2005/8/layout/orgChart1"/>
    <dgm:cxn modelId="{FC82C0EC-000F-4055-9E65-46E1FCF2CE36}" type="presParOf" srcId="{0CCDE4B3-CDF7-4AC2-B6EB-823D751D82FB}" destId="{1D97A3BD-E5CA-4BD1-A8B2-DF90C9B00EE8}" srcOrd="3" destOrd="0" presId="urn:microsoft.com/office/officeart/2005/8/layout/orgChart1"/>
    <dgm:cxn modelId="{E04399BD-8D89-49DD-80D5-587F395F986C}" type="presParOf" srcId="{1D97A3BD-E5CA-4BD1-A8B2-DF90C9B00EE8}" destId="{57BDB5EC-479A-4B2F-B0C6-98A1B7A68063}" srcOrd="0" destOrd="0" presId="urn:microsoft.com/office/officeart/2005/8/layout/orgChart1"/>
    <dgm:cxn modelId="{1F459ED5-25F6-453E-83F2-0A2FE24A4BC0}" type="presParOf" srcId="{57BDB5EC-479A-4B2F-B0C6-98A1B7A68063}" destId="{78CC59FD-007D-4547-A8E9-91D6E4757DC2}" srcOrd="0" destOrd="0" presId="urn:microsoft.com/office/officeart/2005/8/layout/orgChart1"/>
    <dgm:cxn modelId="{79D3310E-020B-48AA-AA17-8B58998A2960}" type="presParOf" srcId="{57BDB5EC-479A-4B2F-B0C6-98A1B7A68063}" destId="{378199BF-399A-4659-A716-110F6AD777E5}" srcOrd="1" destOrd="0" presId="urn:microsoft.com/office/officeart/2005/8/layout/orgChart1"/>
    <dgm:cxn modelId="{CFB7E962-0553-4848-8D86-ABEBBDBF3BF8}" type="presParOf" srcId="{1D97A3BD-E5CA-4BD1-A8B2-DF90C9B00EE8}" destId="{3EFB7CD0-C7A8-47E9-A608-BABF9A7AFFB8}" srcOrd="1" destOrd="0" presId="urn:microsoft.com/office/officeart/2005/8/layout/orgChart1"/>
    <dgm:cxn modelId="{2CFE106E-83A1-45F1-B190-B1EA0E094C9B}" type="presParOf" srcId="{1D97A3BD-E5CA-4BD1-A8B2-DF90C9B00EE8}" destId="{A2FADBCD-9A3A-48DA-AA7B-B40E219405B9}" srcOrd="2" destOrd="0" presId="urn:microsoft.com/office/officeart/2005/8/layout/orgChart1"/>
    <dgm:cxn modelId="{DD163EEB-9AE7-4B74-84EB-C3D5A62D21BD}" type="presParOf" srcId="{0CCDE4B3-CDF7-4AC2-B6EB-823D751D82FB}" destId="{9BE4A78A-7CF8-4BDD-A847-7F8264153358}" srcOrd="4" destOrd="0" presId="urn:microsoft.com/office/officeart/2005/8/layout/orgChart1"/>
    <dgm:cxn modelId="{38B8C666-3A0C-4B47-A375-B33DF14F0995}" type="presParOf" srcId="{0CCDE4B3-CDF7-4AC2-B6EB-823D751D82FB}" destId="{5484E4CD-567A-4B3E-B6B8-ACE0716C52C6}" srcOrd="5" destOrd="0" presId="urn:microsoft.com/office/officeart/2005/8/layout/orgChart1"/>
    <dgm:cxn modelId="{8B24A997-4C33-4177-8089-E002F4315B9C}" type="presParOf" srcId="{5484E4CD-567A-4B3E-B6B8-ACE0716C52C6}" destId="{B399ABBE-8CB7-4ED3-BC94-31BDE73D29C9}" srcOrd="0" destOrd="0" presId="urn:microsoft.com/office/officeart/2005/8/layout/orgChart1"/>
    <dgm:cxn modelId="{879A9C4C-A317-435E-BCD6-33E64D1052DE}" type="presParOf" srcId="{B399ABBE-8CB7-4ED3-BC94-31BDE73D29C9}" destId="{5B13E061-14CA-4E44-92CC-A83491A09BE9}" srcOrd="0" destOrd="0" presId="urn:microsoft.com/office/officeart/2005/8/layout/orgChart1"/>
    <dgm:cxn modelId="{EC6E65E5-3BBA-4CBA-BF9D-56CBD58FAB1E}" type="presParOf" srcId="{B399ABBE-8CB7-4ED3-BC94-31BDE73D29C9}" destId="{88C1354D-FF04-4524-BB0B-7F16DB6C337A}" srcOrd="1" destOrd="0" presId="urn:microsoft.com/office/officeart/2005/8/layout/orgChart1"/>
    <dgm:cxn modelId="{E5D86F75-EB49-475C-B6AB-5DA19B11ED5B}" type="presParOf" srcId="{5484E4CD-567A-4B3E-B6B8-ACE0716C52C6}" destId="{14A66795-F321-4C71-8F9F-CD6B12234A33}" srcOrd="1" destOrd="0" presId="urn:microsoft.com/office/officeart/2005/8/layout/orgChart1"/>
    <dgm:cxn modelId="{749DF4CD-CEA2-42F7-80C8-6E566F209E7F}" type="presParOf" srcId="{5484E4CD-567A-4B3E-B6B8-ACE0716C52C6}" destId="{8692E805-DFDF-4462-878B-B66FE2A08D2B}" srcOrd="2" destOrd="0" presId="urn:microsoft.com/office/officeart/2005/8/layout/orgChart1"/>
    <dgm:cxn modelId="{93C0B730-8E48-45C5-9019-3F3BFACF88AD}" type="presParOf" srcId="{561FE83A-B82F-43A8-AFCE-19D046C37E9C}" destId="{2EE18A6F-2B51-4D32-BAAC-E06B75AEE16F}" srcOrd="2" destOrd="0" presId="urn:microsoft.com/office/officeart/2005/8/layout/orgChart1"/>
    <dgm:cxn modelId="{3E37FCAD-581C-44A2-9078-9EDC337EADF0}" type="presParOf" srcId="{561FE83A-B82F-43A8-AFCE-19D046C37E9C}" destId="{107027E2-C9C1-4575-B9D3-CFCC730D7F77}" srcOrd="3" destOrd="0" presId="urn:microsoft.com/office/officeart/2005/8/layout/orgChart1"/>
    <dgm:cxn modelId="{644CE27B-38E4-41D4-8CBF-3D9FEC25BA3D}" type="presParOf" srcId="{107027E2-C9C1-4575-B9D3-CFCC730D7F77}" destId="{C762E65B-6F4B-42A0-9405-9664EBDF8655}" srcOrd="0" destOrd="0" presId="urn:microsoft.com/office/officeart/2005/8/layout/orgChart1"/>
    <dgm:cxn modelId="{AFF49272-A7B6-4531-BCAC-46E4719B19EB}" type="presParOf" srcId="{C762E65B-6F4B-42A0-9405-9664EBDF8655}" destId="{336DC34C-E91F-4603-9061-53A312B28016}" srcOrd="0" destOrd="0" presId="urn:microsoft.com/office/officeart/2005/8/layout/orgChart1"/>
    <dgm:cxn modelId="{603E12D1-3D18-46CC-A411-C902C99075B2}" type="presParOf" srcId="{C762E65B-6F4B-42A0-9405-9664EBDF8655}" destId="{345ECBCD-5A83-42D2-A3A6-4128BF445423}" srcOrd="1" destOrd="0" presId="urn:microsoft.com/office/officeart/2005/8/layout/orgChart1"/>
    <dgm:cxn modelId="{2156FAE3-BF84-4A18-A468-957BAA6687E4}" type="presParOf" srcId="{107027E2-C9C1-4575-B9D3-CFCC730D7F77}" destId="{1F2AEAAE-FAFA-41C9-9316-CED78DD860B2}" srcOrd="1" destOrd="0" presId="urn:microsoft.com/office/officeart/2005/8/layout/orgChart1"/>
    <dgm:cxn modelId="{C4B3BFC3-A7E3-4E07-87C7-5DCB02A5FDAD}" type="presParOf" srcId="{107027E2-C9C1-4575-B9D3-CFCC730D7F77}" destId="{B36D109F-AD2E-4F9D-9D77-DFB8006092E4}" srcOrd="2" destOrd="0" presId="urn:microsoft.com/office/officeart/2005/8/layout/orgChart1"/>
    <dgm:cxn modelId="{EC22F2F2-E454-4A24-92CF-A19CA1F083D8}" type="presParOf" srcId="{B36D109F-AD2E-4F9D-9D77-DFB8006092E4}" destId="{2C108AD6-FDFB-4186-A1F7-A679FFB6B68E}" srcOrd="0" destOrd="0" presId="urn:microsoft.com/office/officeart/2005/8/layout/orgChart1"/>
    <dgm:cxn modelId="{663F51F9-8757-4FEA-9B14-69F0CA0DA15C}" type="presParOf" srcId="{B36D109F-AD2E-4F9D-9D77-DFB8006092E4}" destId="{8F8DAFE7-6ED4-41F3-8762-E3D7CAD6B583}" srcOrd="1" destOrd="0" presId="urn:microsoft.com/office/officeart/2005/8/layout/orgChart1"/>
    <dgm:cxn modelId="{D6A09E18-528F-4E7F-84B5-3F5925144E56}" type="presParOf" srcId="{8F8DAFE7-6ED4-41F3-8762-E3D7CAD6B583}" destId="{BA7B98BD-1D4B-4A81-B9FE-132051063946}" srcOrd="0" destOrd="0" presId="urn:microsoft.com/office/officeart/2005/8/layout/orgChart1"/>
    <dgm:cxn modelId="{F8507BCC-733D-4E77-8E3A-0E13F07A7874}" type="presParOf" srcId="{BA7B98BD-1D4B-4A81-B9FE-132051063946}" destId="{D3D79C06-5C63-4B3D-90A8-CB0CD99B7BE5}" srcOrd="0" destOrd="0" presId="urn:microsoft.com/office/officeart/2005/8/layout/orgChart1"/>
    <dgm:cxn modelId="{BBABB6B7-13A4-4281-B5FF-53A69B28EEC5}" type="presParOf" srcId="{BA7B98BD-1D4B-4A81-B9FE-132051063946}" destId="{0E56C5FD-5412-4312-A3C4-21A6A4FF3031}" srcOrd="1" destOrd="0" presId="urn:microsoft.com/office/officeart/2005/8/layout/orgChart1"/>
    <dgm:cxn modelId="{E34BE3BD-F404-4E16-8A30-A1E192DBBDCF}" type="presParOf" srcId="{8F8DAFE7-6ED4-41F3-8762-E3D7CAD6B583}" destId="{6AE6FA00-D076-4A80-A82C-B4AC89165B07}" srcOrd="1" destOrd="0" presId="urn:microsoft.com/office/officeart/2005/8/layout/orgChart1"/>
    <dgm:cxn modelId="{B639BFC3-FA48-4DC4-A26F-D123FD299DD9}" type="presParOf" srcId="{8F8DAFE7-6ED4-41F3-8762-E3D7CAD6B583}" destId="{00F10682-F48C-4DE2-A065-268784E9B5AE}" srcOrd="2" destOrd="0" presId="urn:microsoft.com/office/officeart/2005/8/layout/orgChart1"/>
    <dgm:cxn modelId="{903B898A-E598-498B-89BF-81EA077B88D4}" type="presParOf" srcId="{B36D109F-AD2E-4F9D-9D77-DFB8006092E4}" destId="{310C2A1A-8716-4719-B6A5-775593E3FC19}" srcOrd="2" destOrd="0" presId="urn:microsoft.com/office/officeart/2005/8/layout/orgChart1"/>
    <dgm:cxn modelId="{745533E8-4373-4A6A-A64E-1A339036F2EE}" type="presParOf" srcId="{B36D109F-AD2E-4F9D-9D77-DFB8006092E4}" destId="{5760A90F-94C0-4FB1-8E72-D101BD149E65}" srcOrd="3" destOrd="0" presId="urn:microsoft.com/office/officeart/2005/8/layout/orgChart1"/>
    <dgm:cxn modelId="{05E0ACFF-D981-43E3-8929-0270B110CC87}" type="presParOf" srcId="{5760A90F-94C0-4FB1-8E72-D101BD149E65}" destId="{1AF19630-C1C0-4BC8-849D-8781FC245086}" srcOrd="0" destOrd="0" presId="urn:microsoft.com/office/officeart/2005/8/layout/orgChart1"/>
    <dgm:cxn modelId="{DF532B56-621D-452D-988F-94F0BFB8116D}" type="presParOf" srcId="{1AF19630-C1C0-4BC8-849D-8781FC245086}" destId="{7BBC778B-6EB9-4C5A-BA10-F0E1FE2C975C}" srcOrd="0" destOrd="0" presId="urn:microsoft.com/office/officeart/2005/8/layout/orgChart1"/>
    <dgm:cxn modelId="{5DD32315-30F6-43AC-B22D-A7F11DB5431E}" type="presParOf" srcId="{1AF19630-C1C0-4BC8-849D-8781FC245086}" destId="{4202B39A-81CB-4D8E-A187-EED903A48332}" srcOrd="1" destOrd="0" presId="urn:microsoft.com/office/officeart/2005/8/layout/orgChart1"/>
    <dgm:cxn modelId="{87D32173-EEC4-4E5E-BA05-E9E8004D8F85}" type="presParOf" srcId="{5760A90F-94C0-4FB1-8E72-D101BD149E65}" destId="{C6118493-99F4-47A2-8D44-BD0284B57B92}" srcOrd="1" destOrd="0" presId="urn:microsoft.com/office/officeart/2005/8/layout/orgChart1"/>
    <dgm:cxn modelId="{0F2C59F0-95D5-48D6-AEC5-B4C65DF09D74}" type="presParOf" srcId="{5760A90F-94C0-4FB1-8E72-D101BD149E65}" destId="{D829C280-B5B0-4AA2-89C8-BBD71A1657DE}" srcOrd="2" destOrd="0" presId="urn:microsoft.com/office/officeart/2005/8/layout/orgChart1"/>
    <dgm:cxn modelId="{3B50D43D-4F07-4E67-8A15-7CA40216CAF5}" type="presParOf" srcId="{B36D109F-AD2E-4F9D-9D77-DFB8006092E4}" destId="{F456DE10-3D1B-4D95-8080-DC9EB4D27EE7}" srcOrd="4" destOrd="0" presId="urn:microsoft.com/office/officeart/2005/8/layout/orgChart1"/>
    <dgm:cxn modelId="{0E4F4C5D-7ACE-4330-A078-CFCF90F8E4A0}" type="presParOf" srcId="{B36D109F-AD2E-4F9D-9D77-DFB8006092E4}" destId="{E4DE9A6E-B3A0-4D1F-957B-EB46C82A6234}" srcOrd="5" destOrd="0" presId="urn:microsoft.com/office/officeart/2005/8/layout/orgChart1"/>
    <dgm:cxn modelId="{E14ADB6A-4466-4A41-A8D2-188C06258606}" type="presParOf" srcId="{E4DE9A6E-B3A0-4D1F-957B-EB46C82A6234}" destId="{868D5589-0061-4F3C-B592-02340E2117FC}" srcOrd="0" destOrd="0" presId="urn:microsoft.com/office/officeart/2005/8/layout/orgChart1"/>
    <dgm:cxn modelId="{CCBFF8CC-9AAE-4A0C-AC8B-B8BD693378DD}" type="presParOf" srcId="{868D5589-0061-4F3C-B592-02340E2117FC}" destId="{781B04A1-E8ED-4C96-8E9E-273F6F16B813}" srcOrd="0" destOrd="0" presId="urn:microsoft.com/office/officeart/2005/8/layout/orgChart1"/>
    <dgm:cxn modelId="{4B2A21F3-4A02-419E-814C-3C95E66D00EC}" type="presParOf" srcId="{868D5589-0061-4F3C-B592-02340E2117FC}" destId="{99F3EFE9-DDA8-4E02-B66C-794F27A4DCF8}" srcOrd="1" destOrd="0" presId="urn:microsoft.com/office/officeart/2005/8/layout/orgChart1"/>
    <dgm:cxn modelId="{3A935B59-9CBA-4EFF-99F5-5640A18C0F1D}" type="presParOf" srcId="{E4DE9A6E-B3A0-4D1F-957B-EB46C82A6234}" destId="{7AB57E82-F013-463B-AD44-331C8A3E14F2}" srcOrd="1" destOrd="0" presId="urn:microsoft.com/office/officeart/2005/8/layout/orgChart1"/>
    <dgm:cxn modelId="{7C2301C3-CB19-4BF3-B8C3-6C21C6ABD166}" type="presParOf" srcId="{E4DE9A6E-B3A0-4D1F-957B-EB46C82A6234}" destId="{25F8AB9F-8024-4905-94F7-C970A49974D8}" srcOrd="2" destOrd="0" presId="urn:microsoft.com/office/officeart/2005/8/layout/orgChart1"/>
    <dgm:cxn modelId="{8B8F55F2-0B85-492C-AE9E-874A9871F140}" type="presParOf" srcId="{827FD7E8-5D29-4FF3-84B4-581CDA35E157}" destId="{77B59DA4-3D2F-418A-B5C6-D0C2C23B45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6DE10-3D1B-4D95-8080-DC9EB4D27EE7}">
      <dsp:nvSpPr>
        <dsp:cNvPr id="0" name=""/>
        <dsp:cNvSpPr/>
      </dsp:nvSpPr>
      <dsp:spPr>
        <a:xfrm>
          <a:off x="10242694" y="1599500"/>
          <a:ext cx="91440" cy="687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7854"/>
              </a:lnTo>
              <a:lnTo>
                <a:pt x="119936" y="6878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C2A1A-8716-4719-B6A5-775593E3FC19}">
      <dsp:nvSpPr>
        <dsp:cNvPr id="0" name=""/>
        <dsp:cNvSpPr/>
      </dsp:nvSpPr>
      <dsp:spPr>
        <a:xfrm>
          <a:off x="10242694" y="1599500"/>
          <a:ext cx="91440" cy="356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365"/>
              </a:lnTo>
              <a:lnTo>
                <a:pt x="127064" y="3563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08AD6-FDFB-4186-A1F7-A679FFB6B68E}">
      <dsp:nvSpPr>
        <dsp:cNvPr id="0" name=""/>
        <dsp:cNvSpPr/>
      </dsp:nvSpPr>
      <dsp:spPr>
        <a:xfrm>
          <a:off x="10161350" y="1599500"/>
          <a:ext cx="91440" cy="356365"/>
        </a:xfrm>
        <a:custGeom>
          <a:avLst/>
          <a:gdLst/>
          <a:ahLst/>
          <a:cxnLst/>
          <a:rect l="0" t="0" r="0" b="0"/>
          <a:pathLst>
            <a:path>
              <a:moveTo>
                <a:pt x="127064" y="0"/>
              </a:moveTo>
              <a:lnTo>
                <a:pt x="127064" y="356365"/>
              </a:lnTo>
              <a:lnTo>
                <a:pt x="45720" y="3563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18A6F-2B51-4D32-BAAC-E06B75AEE16F}">
      <dsp:nvSpPr>
        <dsp:cNvPr id="0" name=""/>
        <dsp:cNvSpPr/>
      </dsp:nvSpPr>
      <dsp:spPr>
        <a:xfrm>
          <a:off x="9351018" y="1024264"/>
          <a:ext cx="550042" cy="38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58"/>
              </a:lnTo>
              <a:lnTo>
                <a:pt x="550042" y="381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4A78A-7CF8-4BDD-A847-7F8264153358}">
      <dsp:nvSpPr>
        <dsp:cNvPr id="0" name=""/>
        <dsp:cNvSpPr/>
      </dsp:nvSpPr>
      <dsp:spPr>
        <a:xfrm>
          <a:off x="8367902" y="1599500"/>
          <a:ext cx="91440" cy="673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979"/>
              </a:lnTo>
              <a:lnTo>
                <a:pt x="133804" y="67397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15802-3697-4C78-85B4-8A019388ADE8}">
      <dsp:nvSpPr>
        <dsp:cNvPr id="0" name=""/>
        <dsp:cNvSpPr/>
      </dsp:nvSpPr>
      <dsp:spPr>
        <a:xfrm>
          <a:off x="8367902" y="1599500"/>
          <a:ext cx="91440" cy="356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365"/>
              </a:lnTo>
              <a:lnTo>
                <a:pt x="127064" y="3563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3BD89-877E-446A-AF1A-C8530F05565B}">
      <dsp:nvSpPr>
        <dsp:cNvPr id="0" name=""/>
        <dsp:cNvSpPr/>
      </dsp:nvSpPr>
      <dsp:spPr>
        <a:xfrm>
          <a:off x="8286558" y="1599500"/>
          <a:ext cx="91440" cy="356365"/>
        </a:xfrm>
        <a:custGeom>
          <a:avLst/>
          <a:gdLst/>
          <a:ahLst/>
          <a:cxnLst/>
          <a:rect l="0" t="0" r="0" b="0"/>
          <a:pathLst>
            <a:path>
              <a:moveTo>
                <a:pt x="127064" y="0"/>
              </a:moveTo>
              <a:lnTo>
                <a:pt x="127064" y="356365"/>
              </a:lnTo>
              <a:lnTo>
                <a:pt x="45720" y="3563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A0766-B835-4915-B6C3-C78E5BF2D08B}">
      <dsp:nvSpPr>
        <dsp:cNvPr id="0" name=""/>
        <dsp:cNvSpPr/>
      </dsp:nvSpPr>
      <dsp:spPr>
        <a:xfrm>
          <a:off x="8800976" y="1024264"/>
          <a:ext cx="550042" cy="381558"/>
        </a:xfrm>
        <a:custGeom>
          <a:avLst/>
          <a:gdLst/>
          <a:ahLst/>
          <a:cxnLst/>
          <a:rect l="0" t="0" r="0" b="0"/>
          <a:pathLst>
            <a:path>
              <a:moveTo>
                <a:pt x="550042" y="0"/>
              </a:moveTo>
              <a:lnTo>
                <a:pt x="550042" y="381558"/>
              </a:lnTo>
              <a:lnTo>
                <a:pt x="0" y="381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9CFEB-AFD7-4029-AB86-508483404292}">
      <dsp:nvSpPr>
        <dsp:cNvPr id="0" name=""/>
        <dsp:cNvSpPr/>
      </dsp:nvSpPr>
      <dsp:spPr>
        <a:xfrm>
          <a:off x="7019683" y="387555"/>
          <a:ext cx="2331334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10"/>
              </a:lnTo>
              <a:lnTo>
                <a:pt x="2331334" y="168010"/>
              </a:lnTo>
              <a:lnTo>
                <a:pt x="2331334" y="24935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FADD-F1B3-4F8C-B04B-10D54E8B8271}">
      <dsp:nvSpPr>
        <dsp:cNvPr id="0" name=""/>
        <dsp:cNvSpPr/>
      </dsp:nvSpPr>
      <dsp:spPr>
        <a:xfrm>
          <a:off x="5470245" y="1457496"/>
          <a:ext cx="855377" cy="205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81"/>
              </a:lnTo>
              <a:lnTo>
                <a:pt x="855377" y="2052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94C3F-7BC7-4E8E-BDC7-92D0CD921169}">
      <dsp:nvSpPr>
        <dsp:cNvPr id="0" name=""/>
        <dsp:cNvSpPr/>
      </dsp:nvSpPr>
      <dsp:spPr>
        <a:xfrm>
          <a:off x="5863014" y="2361788"/>
          <a:ext cx="597067" cy="625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115"/>
              </a:lnTo>
              <a:lnTo>
                <a:pt x="597067" y="6251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8C7FE-17FB-4446-8D45-C97C3ED2BCA2}">
      <dsp:nvSpPr>
        <dsp:cNvPr id="0" name=""/>
        <dsp:cNvSpPr/>
      </dsp:nvSpPr>
      <dsp:spPr>
        <a:xfrm>
          <a:off x="5863014" y="2361788"/>
          <a:ext cx="601265" cy="19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73"/>
              </a:lnTo>
              <a:lnTo>
                <a:pt x="601265" y="1969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BB3AE-8B65-42A9-B46B-D04887D5F548}">
      <dsp:nvSpPr>
        <dsp:cNvPr id="0" name=""/>
        <dsp:cNvSpPr/>
      </dsp:nvSpPr>
      <dsp:spPr>
        <a:xfrm>
          <a:off x="5424525" y="1457496"/>
          <a:ext cx="91440" cy="71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0615"/>
              </a:lnTo>
              <a:lnTo>
                <a:pt x="51135" y="7106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34473-ADA4-4C7F-BFF2-268BA16FC489}">
      <dsp:nvSpPr>
        <dsp:cNvPr id="0" name=""/>
        <dsp:cNvSpPr/>
      </dsp:nvSpPr>
      <dsp:spPr>
        <a:xfrm>
          <a:off x="3966654" y="1854134"/>
          <a:ext cx="232954" cy="57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478"/>
              </a:lnTo>
              <a:lnTo>
                <a:pt x="232954" y="5774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21133-CD5A-474C-8CF9-E5B7B6123906}">
      <dsp:nvSpPr>
        <dsp:cNvPr id="0" name=""/>
        <dsp:cNvSpPr/>
      </dsp:nvSpPr>
      <dsp:spPr>
        <a:xfrm>
          <a:off x="6082287" y="3687809"/>
          <a:ext cx="280839" cy="9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573"/>
              </a:lnTo>
              <a:lnTo>
                <a:pt x="280839" y="963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0C398-61C4-4893-8014-1CD5FD7FCC50}">
      <dsp:nvSpPr>
        <dsp:cNvPr id="0" name=""/>
        <dsp:cNvSpPr/>
      </dsp:nvSpPr>
      <dsp:spPr>
        <a:xfrm>
          <a:off x="5824410" y="3687809"/>
          <a:ext cx="257876" cy="1463596"/>
        </a:xfrm>
        <a:custGeom>
          <a:avLst/>
          <a:gdLst/>
          <a:ahLst/>
          <a:cxnLst/>
          <a:rect l="0" t="0" r="0" b="0"/>
          <a:pathLst>
            <a:path>
              <a:moveTo>
                <a:pt x="257876" y="0"/>
              </a:moveTo>
              <a:lnTo>
                <a:pt x="257876" y="1463596"/>
              </a:lnTo>
              <a:lnTo>
                <a:pt x="0" y="14635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527C-231F-4286-93E8-290A3D497816}">
      <dsp:nvSpPr>
        <dsp:cNvPr id="0" name=""/>
        <dsp:cNvSpPr/>
      </dsp:nvSpPr>
      <dsp:spPr>
        <a:xfrm>
          <a:off x="5826401" y="3687809"/>
          <a:ext cx="255885" cy="963991"/>
        </a:xfrm>
        <a:custGeom>
          <a:avLst/>
          <a:gdLst/>
          <a:ahLst/>
          <a:cxnLst/>
          <a:rect l="0" t="0" r="0" b="0"/>
          <a:pathLst>
            <a:path>
              <a:moveTo>
                <a:pt x="255885" y="0"/>
              </a:moveTo>
              <a:lnTo>
                <a:pt x="255885" y="963991"/>
              </a:lnTo>
              <a:lnTo>
                <a:pt x="0" y="9639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E4586-BC38-4345-8D82-E399F823FDD4}">
      <dsp:nvSpPr>
        <dsp:cNvPr id="0" name=""/>
        <dsp:cNvSpPr/>
      </dsp:nvSpPr>
      <dsp:spPr>
        <a:xfrm>
          <a:off x="6082287" y="3687809"/>
          <a:ext cx="274106" cy="42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599"/>
              </a:lnTo>
              <a:lnTo>
                <a:pt x="274106" y="4215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EB69A-6165-4E61-8432-4082302FE1B3}">
      <dsp:nvSpPr>
        <dsp:cNvPr id="0" name=""/>
        <dsp:cNvSpPr/>
      </dsp:nvSpPr>
      <dsp:spPr>
        <a:xfrm>
          <a:off x="5834063" y="3687809"/>
          <a:ext cx="248224" cy="419124"/>
        </a:xfrm>
        <a:custGeom>
          <a:avLst/>
          <a:gdLst/>
          <a:ahLst/>
          <a:cxnLst/>
          <a:rect l="0" t="0" r="0" b="0"/>
          <a:pathLst>
            <a:path>
              <a:moveTo>
                <a:pt x="248224" y="0"/>
              </a:moveTo>
              <a:lnTo>
                <a:pt x="248224" y="419124"/>
              </a:lnTo>
              <a:lnTo>
                <a:pt x="0" y="4191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478F0-E6F0-49C1-B2B4-196299245CD8}">
      <dsp:nvSpPr>
        <dsp:cNvPr id="0" name=""/>
        <dsp:cNvSpPr/>
      </dsp:nvSpPr>
      <dsp:spPr>
        <a:xfrm>
          <a:off x="5144891" y="3137766"/>
          <a:ext cx="550042" cy="356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365"/>
              </a:lnTo>
              <a:lnTo>
                <a:pt x="550042" y="3563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7B0E3-AAAC-459F-8935-AC24EC2FBA28}">
      <dsp:nvSpPr>
        <dsp:cNvPr id="0" name=""/>
        <dsp:cNvSpPr/>
      </dsp:nvSpPr>
      <dsp:spPr>
        <a:xfrm>
          <a:off x="3947860" y="3692755"/>
          <a:ext cx="496355" cy="1153419"/>
        </a:xfrm>
        <a:custGeom>
          <a:avLst/>
          <a:gdLst/>
          <a:ahLst/>
          <a:cxnLst/>
          <a:rect l="0" t="0" r="0" b="0"/>
          <a:pathLst>
            <a:path>
              <a:moveTo>
                <a:pt x="496355" y="0"/>
              </a:moveTo>
              <a:lnTo>
                <a:pt x="496355" y="1153419"/>
              </a:lnTo>
              <a:lnTo>
                <a:pt x="0" y="11534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8B4B5-B4B6-4E39-95C5-EBC2E4B2E7A1}">
      <dsp:nvSpPr>
        <dsp:cNvPr id="0" name=""/>
        <dsp:cNvSpPr/>
      </dsp:nvSpPr>
      <dsp:spPr>
        <a:xfrm>
          <a:off x="3937076" y="3692755"/>
          <a:ext cx="507138" cy="667925"/>
        </a:xfrm>
        <a:custGeom>
          <a:avLst/>
          <a:gdLst/>
          <a:ahLst/>
          <a:cxnLst/>
          <a:rect l="0" t="0" r="0" b="0"/>
          <a:pathLst>
            <a:path>
              <a:moveTo>
                <a:pt x="507138" y="0"/>
              </a:moveTo>
              <a:lnTo>
                <a:pt x="507138" y="667925"/>
              </a:lnTo>
              <a:lnTo>
                <a:pt x="0" y="6679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A826D-671F-4829-8816-8927AA990499}">
      <dsp:nvSpPr>
        <dsp:cNvPr id="0" name=""/>
        <dsp:cNvSpPr/>
      </dsp:nvSpPr>
      <dsp:spPr>
        <a:xfrm>
          <a:off x="3958008" y="3692755"/>
          <a:ext cx="486206" cy="137936"/>
        </a:xfrm>
        <a:custGeom>
          <a:avLst/>
          <a:gdLst/>
          <a:ahLst/>
          <a:cxnLst/>
          <a:rect l="0" t="0" r="0" b="0"/>
          <a:pathLst>
            <a:path>
              <a:moveTo>
                <a:pt x="486206" y="0"/>
              </a:moveTo>
              <a:lnTo>
                <a:pt x="486206" y="137936"/>
              </a:lnTo>
              <a:lnTo>
                <a:pt x="0" y="1379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D692E-080A-446D-A592-068376192D32}">
      <dsp:nvSpPr>
        <dsp:cNvPr id="0" name=""/>
        <dsp:cNvSpPr/>
      </dsp:nvSpPr>
      <dsp:spPr>
        <a:xfrm>
          <a:off x="4831568" y="3137766"/>
          <a:ext cx="313322" cy="361311"/>
        </a:xfrm>
        <a:custGeom>
          <a:avLst/>
          <a:gdLst/>
          <a:ahLst/>
          <a:cxnLst/>
          <a:rect l="0" t="0" r="0" b="0"/>
          <a:pathLst>
            <a:path>
              <a:moveTo>
                <a:pt x="313322" y="0"/>
              </a:moveTo>
              <a:lnTo>
                <a:pt x="313322" y="361311"/>
              </a:lnTo>
              <a:lnTo>
                <a:pt x="0" y="3613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F60FC-3DE5-48F0-9818-0431CE5A4ED9}">
      <dsp:nvSpPr>
        <dsp:cNvPr id="0" name=""/>
        <dsp:cNvSpPr/>
      </dsp:nvSpPr>
      <dsp:spPr>
        <a:xfrm>
          <a:off x="3398778" y="2632940"/>
          <a:ext cx="1358759" cy="311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49"/>
              </a:lnTo>
              <a:lnTo>
                <a:pt x="1358759" y="3111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BB723-D74E-4775-ADA4-63B2C230CAD8}">
      <dsp:nvSpPr>
        <dsp:cNvPr id="0" name=""/>
        <dsp:cNvSpPr/>
      </dsp:nvSpPr>
      <dsp:spPr>
        <a:xfrm>
          <a:off x="3187879" y="2632940"/>
          <a:ext cx="210898" cy="308678"/>
        </a:xfrm>
        <a:custGeom>
          <a:avLst/>
          <a:gdLst/>
          <a:ahLst/>
          <a:cxnLst/>
          <a:rect l="0" t="0" r="0" b="0"/>
          <a:pathLst>
            <a:path>
              <a:moveTo>
                <a:pt x="210898" y="0"/>
              </a:moveTo>
              <a:lnTo>
                <a:pt x="210898" y="308678"/>
              </a:lnTo>
              <a:lnTo>
                <a:pt x="0" y="3086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3FBF3-608B-4FEA-B617-8169B49286AF}">
      <dsp:nvSpPr>
        <dsp:cNvPr id="0" name=""/>
        <dsp:cNvSpPr/>
      </dsp:nvSpPr>
      <dsp:spPr>
        <a:xfrm>
          <a:off x="3786132" y="1854134"/>
          <a:ext cx="180522" cy="585128"/>
        </a:xfrm>
        <a:custGeom>
          <a:avLst/>
          <a:gdLst/>
          <a:ahLst/>
          <a:cxnLst/>
          <a:rect l="0" t="0" r="0" b="0"/>
          <a:pathLst>
            <a:path>
              <a:moveTo>
                <a:pt x="180522" y="0"/>
              </a:moveTo>
              <a:lnTo>
                <a:pt x="180522" y="585128"/>
              </a:lnTo>
              <a:lnTo>
                <a:pt x="0" y="585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D4065-1382-47F6-AD71-2C53127DFF32}">
      <dsp:nvSpPr>
        <dsp:cNvPr id="0" name=""/>
        <dsp:cNvSpPr/>
      </dsp:nvSpPr>
      <dsp:spPr>
        <a:xfrm>
          <a:off x="4354008" y="1457496"/>
          <a:ext cx="1116237" cy="202961"/>
        </a:xfrm>
        <a:custGeom>
          <a:avLst/>
          <a:gdLst/>
          <a:ahLst/>
          <a:cxnLst/>
          <a:rect l="0" t="0" r="0" b="0"/>
          <a:pathLst>
            <a:path>
              <a:moveTo>
                <a:pt x="1116237" y="0"/>
              </a:moveTo>
              <a:lnTo>
                <a:pt x="1116237" y="202961"/>
              </a:lnTo>
              <a:lnTo>
                <a:pt x="0" y="2029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6C977-EF3B-48E3-9B7D-9AFFF847F044}">
      <dsp:nvSpPr>
        <dsp:cNvPr id="0" name=""/>
        <dsp:cNvSpPr/>
      </dsp:nvSpPr>
      <dsp:spPr>
        <a:xfrm>
          <a:off x="3793422" y="1026290"/>
          <a:ext cx="1289469" cy="237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29"/>
              </a:lnTo>
              <a:lnTo>
                <a:pt x="1289469" y="23752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0DB9E-5178-42EB-AAF7-38DDBC362996}">
      <dsp:nvSpPr>
        <dsp:cNvPr id="0" name=""/>
        <dsp:cNvSpPr/>
      </dsp:nvSpPr>
      <dsp:spPr>
        <a:xfrm>
          <a:off x="3057628" y="1026290"/>
          <a:ext cx="735793" cy="242479"/>
        </a:xfrm>
        <a:custGeom>
          <a:avLst/>
          <a:gdLst/>
          <a:ahLst/>
          <a:cxnLst/>
          <a:rect l="0" t="0" r="0" b="0"/>
          <a:pathLst>
            <a:path>
              <a:moveTo>
                <a:pt x="735793" y="0"/>
              </a:moveTo>
              <a:lnTo>
                <a:pt x="735793" y="242479"/>
              </a:lnTo>
              <a:lnTo>
                <a:pt x="0" y="24247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BA3A3-4006-46D2-83F3-057B6FE0D98A}">
      <dsp:nvSpPr>
        <dsp:cNvPr id="0" name=""/>
        <dsp:cNvSpPr/>
      </dsp:nvSpPr>
      <dsp:spPr>
        <a:xfrm>
          <a:off x="3793422" y="387555"/>
          <a:ext cx="3226261" cy="251380"/>
        </a:xfrm>
        <a:custGeom>
          <a:avLst/>
          <a:gdLst/>
          <a:ahLst/>
          <a:cxnLst/>
          <a:rect l="0" t="0" r="0" b="0"/>
          <a:pathLst>
            <a:path>
              <a:moveTo>
                <a:pt x="3226261" y="0"/>
              </a:moveTo>
              <a:lnTo>
                <a:pt x="3226261" y="170036"/>
              </a:lnTo>
              <a:lnTo>
                <a:pt x="0" y="170036"/>
              </a:lnTo>
              <a:lnTo>
                <a:pt x="0" y="2513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0CB8-2097-44A3-ABF1-856EBB5D77A2}">
      <dsp:nvSpPr>
        <dsp:cNvPr id="0" name=""/>
        <dsp:cNvSpPr/>
      </dsp:nvSpPr>
      <dsp:spPr>
        <a:xfrm>
          <a:off x="6632329" y="201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Algoritmos Broadcast</a:t>
          </a:r>
        </a:p>
      </dsp:txBody>
      <dsp:txXfrm>
        <a:off x="6632329" y="201"/>
        <a:ext cx="774707" cy="387353"/>
      </dsp:txXfrm>
    </dsp:sp>
    <dsp:sp modelId="{4B455D67-7419-4034-B49F-9AF101DC25E3}">
      <dsp:nvSpPr>
        <dsp:cNvPr id="0" name=""/>
        <dsp:cNvSpPr/>
      </dsp:nvSpPr>
      <dsp:spPr>
        <a:xfrm>
          <a:off x="3406068" y="638936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Sin topología</a:t>
          </a:r>
        </a:p>
      </dsp:txBody>
      <dsp:txXfrm>
        <a:off x="3406068" y="638936"/>
        <a:ext cx="774707" cy="387353"/>
      </dsp:txXfrm>
    </dsp:sp>
    <dsp:sp modelId="{FC05AB0F-0C8A-444E-9F57-DE73DCEC89CB}">
      <dsp:nvSpPr>
        <dsp:cNvPr id="0" name=""/>
        <dsp:cNvSpPr/>
      </dsp:nvSpPr>
      <dsp:spPr>
        <a:xfrm>
          <a:off x="2282920" y="1075092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Rango </a:t>
          </a:r>
          <a:r>
            <a:rPr lang="es-ES" sz="1050" kern="1200" dirty="0" err="1"/>
            <a:t>deTX</a:t>
          </a:r>
          <a:r>
            <a:rPr lang="es-ES" sz="1050" kern="1200" dirty="0"/>
            <a:t> variable</a:t>
          </a:r>
        </a:p>
      </dsp:txBody>
      <dsp:txXfrm>
        <a:off x="2282920" y="1075092"/>
        <a:ext cx="774707" cy="387353"/>
      </dsp:txXfrm>
    </dsp:sp>
    <dsp:sp modelId="{636C4351-6C56-4EDE-BE0D-C20A708C38BF}">
      <dsp:nvSpPr>
        <dsp:cNvPr id="0" name=""/>
        <dsp:cNvSpPr/>
      </dsp:nvSpPr>
      <dsp:spPr>
        <a:xfrm>
          <a:off x="5082891" y="1070142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Rango de TX fijo</a:t>
          </a:r>
        </a:p>
      </dsp:txBody>
      <dsp:txXfrm>
        <a:off x="5082891" y="1070142"/>
        <a:ext cx="774707" cy="387353"/>
      </dsp:txXfrm>
    </dsp:sp>
    <dsp:sp modelId="{6AAF1E02-60AD-4A07-9605-C36CA2B24B38}">
      <dsp:nvSpPr>
        <dsp:cNvPr id="0" name=""/>
        <dsp:cNvSpPr/>
      </dsp:nvSpPr>
      <dsp:spPr>
        <a:xfrm>
          <a:off x="3579300" y="1466781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 Información de contexto propio</a:t>
          </a:r>
        </a:p>
      </dsp:txBody>
      <dsp:txXfrm>
        <a:off x="3579300" y="1466781"/>
        <a:ext cx="774707" cy="387353"/>
      </dsp:txXfrm>
    </dsp:sp>
    <dsp:sp modelId="{7DF66C3A-84B1-460C-8965-BD851B39CA7A}">
      <dsp:nvSpPr>
        <dsp:cNvPr id="0" name=""/>
        <dsp:cNvSpPr/>
      </dsp:nvSpPr>
      <dsp:spPr>
        <a:xfrm>
          <a:off x="3011424" y="2245586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Probabilístico</a:t>
          </a:r>
        </a:p>
      </dsp:txBody>
      <dsp:txXfrm>
        <a:off x="3011424" y="2245586"/>
        <a:ext cx="774707" cy="387353"/>
      </dsp:txXfrm>
    </dsp:sp>
    <dsp:sp modelId="{135C93ED-5303-48A8-949D-6CD0B016B61A}">
      <dsp:nvSpPr>
        <dsp:cNvPr id="0" name=""/>
        <dsp:cNvSpPr/>
      </dsp:nvSpPr>
      <dsp:spPr>
        <a:xfrm>
          <a:off x="2413172" y="2747941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Fijos</a:t>
          </a:r>
        </a:p>
      </dsp:txBody>
      <dsp:txXfrm>
        <a:off x="2413172" y="2747941"/>
        <a:ext cx="774707" cy="387353"/>
      </dsp:txXfrm>
    </dsp:sp>
    <dsp:sp modelId="{51FE7C0B-0596-488B-913D-EE14E98FBB70}">
      <dsp:nvSpPr>
        <dsp:cNvPr id="0" name=""/>
        <dsp:cNvSpPr/>
      </dsp:nvSpPr>
      <dsp:spPr>
        <a:xfrm>
          <a:off x="4757537" y="2750413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Adaptativos</a:t>
          </a:r>
        </a:p>
      </dsp:txBody>
      <dsp:txXfrm>
        <a:off x="4757537" y="2750413"/>
        <a:ext cx="774707" cy="387353"/>
      </dsp:txXfrm>
    </dsp:sp>
    <dsp:sp modelId="{198A5C04-D826-4C71-8EB5-113FD5636006}">
      <dsp:nvSpPr>
        <dsp:cNvPr id="0" name=""/>
        <dsp:cNvSpPr/>
      </dsp:nvSpPr>
      <dsp:spPr>
        <a:xfrm>
          <a:off x="4056861" y="3305401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Basado en contador</a:t>
          </a:r>
        </a:p>
      </dsp:txBody>
      <dsp:txXfrm>
        <a:off x="4056861" y="3305401"/>
        <a:ext cx="774707" cy="387353"/>
      </dsp:txXfrm>
    </dsp:sp>
    <dsp:sp modelId="{5408E3D3-395E-424B-A97C-B14EB432EBF1}">
      <dsp:nvSpPr>
        <dsp:cNvPr id="0" name=""/>
        <dsp:cNvSpPr/>
      </dsp:nvSpPr>
      <dsp:spPr>
        <a:xfrm>
          <a:off x="3183301" y="3637015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Densidad</a:t>
          </a:r>
        </a:p>
      </dsp:txBody>
      <dsp:txXfrm>
        <a:off x="3183301" y="3637015"/>
        <a:ext cx="774707" cy="387353"/>
      </dsp:txXfrm>
    </dsp:sp>
    <dsp:sp modelId="{389651DC-0717-4EAB-9E98-AA68412B5ACD}">
      <dsp:nvSpPr>
        <dsp:cNvPr id="0" name=""/>
        <dsp:cNvSpPr/>
      </dsp:nvSpPr>
      <dsp:spPr>
        <a:xfrm>
          <a:off x="3162368" y="4167004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Energía</a:t>
          </a:r>
        </a:p>
      </dsp:txBody>
      <dsp:txXfrm>
        <a:off x="3162368" y="4167004"/>
        <a:ext cx="774707" cy="387353"/>
      </dsp:txXfrm>
    </dsp:sp>
    <dsp:sp modelId="{7D1A976A-53DF-4BD6-848E-F4FF9DF6B139}">
      <dsp:nvSpPr>
        <dsp:cNvPr id="0" name=""/>
        <dsp:cNvSpPr/>
      </dsp:nvSpPr>
      <dsp:spPr>
        <a:xfrm>
          <a:off x="3173152" y="4652498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Distancia</a:t>
          </a:r>
        </a:p>
      </dsp:txBody>
      <dsp:txXfrm>
        <a:off x="3173152" y="4652498"/>
        <a:ext cx="774707" cy="387353"/>
      </dsp:txXfrm>
    </dsp:sp>
    <dsp:sp modelId="{A7F3C606-DDDD-482B-912B-38CCC9349B29}">
      <dsp:nvSpPr>
        <dsp:cNvPr id="0" name=""/>
        <dsp:cNvSpPr/>
      </dsp:nvSpPr>
      <dsp:spPr>
        <a:xfrm>
          <a:off x="5694933" y="3300455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No basado en contador</a:t>
          </a:r>
        </a:p>
      </dsp:txBody>
      <dsp:txXfrm>
        <a:off x="5694933" y="3300455"/>
        <a:ext cx="774707" cy="387353"/>
      </dsp:txXfrm>
    </dsp:sp>
    <dsp:sp modelId="{16993FF5-EEA5-426B-A86B-41D276AD8B09}">
      <dsp:nvSpPr>
        <dsp:cNvPr id="0" name=""/>
        <dsp:cNvSpPr/>
      </dsp:nvSpPr>
      <dsp:spPr>
        <a:xfrm>
          <a:off x="5059356" y="3913256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Densidad</a:t>
          </a:r>
        </a:p>
      </dsp:txBody>
      <dsp:txXfrm>
        <a:off x="5059356" y="3913256"/>
        <a:ext cx="774707" cy="387353"/>
      </dsp:txXfrm>
    </dsp:sp>
    <dsp:sp modelId="{CDD36EDF-65D9-4FDD-911F-30A17D209DC6}">
      <dsp:nvSpPr>
        <dsp:cNvPr id="0" name=""/>
        <dsp:cNvSpPr/>
      </dsp:nvSpPr>
      <dsp:spPr>
        <a:xfrm>
          <a:off x="6356394" y="3915731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Energía</a:t>
          </a:r>
        </a:p>
      </dsp:txBody>
      <dsp:txXfrm>
        <a:off x="6356394" y="3915731"/>
        <a:ext cx="774707" cy="387353"/>
      </dsp:txXfrm>
    </dsp:sp>
    <dsp:sp modelId="{72594813-8B9B-457B-B572-4E8D7BB2042C}">
      <dsp:nvSpPr>
        <dsp:cNvPr id="0" name=""/>
        <dsp:cNvSpPr/>
      </dsp:nvSpPr>
      <dsp:spPr>
        <a:xfrm>
          <a:off x="5051694" y="4458123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Velocidad</a:t>
          </a:r>
          <a:endParaRPr lang="es-ES" sz="900" kern="1200" dirty="0"/>
        </a:p>
      </dsp:txBody>
      <dsp:txXfrm>
        <a:off x="5051694" y="4458123"/>
        <a:ext cx="774707" cy="387353"/>
      </dsp:txXfrm>
    </dsp:sp>
    <dsp:sp modelId="{E358F095-A7EB-4D5E-93B5-71ACAC4A728A}">
      <dsp:nvSpPr>
        <dsp:cNvPr id="0" name=""/>
        <dsp:cNvSpPr/>
      </dsp:nvSpPr>
      <dsp:spPr>
        <a:xfrm>
          <a:off x="5049703" y="4957728"/>
          <a:ext cx="774707" cy="387353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Distancia</a:t>
          </a:r>
        </a:p>
      </dsp:txBody>
      <dsp:txXfrm>
        <a:off x="5049703" y="4957728"/>
        <a:ext cx="774707" cy="387353"/>
      </dsp:txXfrm>
    </dsp:sp>
    <dsp:sp modelId="{D317EE60-690E-4E85-B8BC-F9ED0226FCFE}">
      <dsp:nvSpPr>
        <dsp:cNvPr id="0" name=""/>
        <dsp:cNvSpPr/>
      </dsp:nvSpPr>
      <dsp:spPr>
        <a:xfrm>
          <a:off x="6363126" y="4457705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Inteligencia artificial</a:t>
          </a:r>
        </a:p>
      </dsp:txBody>
      <dsp:txXfrm>
        <a:off x="6363126" y="4457705"/>
        <a:ext cx="774707" cy="387353"/>
      </dsp:txXfrm>
    </dsp:sp>
    <dsp:sp modelId="{81503E15-D076-46A7-945C-A3F5A2D9B138}">
      <dsp:nvSpPr>
        <dsp:cNvPr id="0" name=""/>
        <dsp:cNvSpPr/>
      </dsp:nvSpPr>
      <dsp:spPr>
        <a:xfrm>
          <a:off x="4199608" y="2237936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Determinista</a:t>
          </a:r>
        </a:p>
      </dsp:txBody>
      <dsp:txXfrm>
        <a:off x="4199608" y="2237936"/>
        <a:ext cx="774707" cy="387353"/>
      </dsp:txXfrm>
    </dsp:sp>
    <dsp:sp modelId="{CDBD35CB-3EC4-4156-A797-A6E588459365}">
      <dsp:nvSpPr>
        <dsp:cNvPr id="0" name=""/>
        <dsp:cNvSpPr/>
      </dsp:nvSpPr>
      <dsp:spPr>
        <a:xfrm>
          <a:off x="5475660" y="1974435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Conocimiento del vecino</a:t>
          </a:r>
        </a:p>
      </dsp:txBody>
      <dsp:txXfrm>
        <a:off x="5475660" y="1974435"/>
        <a:ext cx="774707" cy="387353"/>
      </dsp:txXfrm>
    </dsp:sp>
    <dsp:sp modelId="{19F54894-FECB-4E5A-A4EA-E317E1479CBF}">
      <dsp:nvSpPr>
        <dsp:cNvPr id="0" name=""/>
        <dsp:cNvSpPr/>
      </dsp:nvSpPr>
      <dsp:spPr>
        <a:xfrm>
          <a:off x="6464280" y="2365085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Designación de vecino</a:t>
          </a:r>
        </a:p>
      </dsp:txBody>
      <dsp:txXfrm>
        <a:off x="6464280" y="2365085"/>
        <a:ext cx="774707" cy="387353"/>
      </dsp:txXfrm>
    </dsp:sp>
    <dsp:sp modelId="{7D6F2DB1-77A8-4819-9D0B-14E426A8253B}">
      <dsp:nvSpPr>
        <dsp:cNvPr id="0" name=""/>
        <dsp:cNvSpPr/>
      </dsp:nvSpPr>
      <dsp:spPr>
        <a:xfrm>
          <a:off x="6460081" y="2793227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Auto-podado</a:t>
          </a:r>
        </a:p>
      </dsp:txBody>
      <dsp:txXfrm>
        <a:off x="6460081" y="2793227"/>
        <a:ext cx="774707" cy="387353"/>
      </dsp:txXfrm>
    </dsp:sp>
    <dsp:sp modelId="{9F955C15-F9A7-4154-9272-CD0410EB72B6}">
      <dsp:nvSpPr>
        <dsp:cNvPr id="0" name=""/>
        <dsp:cNvSpPr/>
      </dsp:nvSpPr>
      <dsp:spPr>
        <a:xfrm>
          <a:off x="6325623" y="1469101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Información de contexto ajeno</a:t>
          </a:r>
        </a:p>
      </dsp:txBody>
      <dsp:txXfrm>
        <a:off x="6325623" y="1469101"/>
        <a:ext cx="774707" cy="387353"/>
      </dsp:txXfrm>
    </dsp:sp>
    <dsp:sp modelId="{1BAA3759-7044-4A7C-BD99-9BF3AF720694}">
      <dsp:nvSpPr>
        <dsp:cNvPr id="0" name=""/>
        <dsp:cNvSpPr/>
      </dsp:nvSpPr>
      <dsp:spPr>
        <a:xfrm>
          <a:off x="8963664" y="636910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Con topología</a:t>
          </a:r>
        </a:p>
      </dsp:txBody>
      <dsp:txXfrm>
        <a:off x="8963664" y="636910"/>
        <a:ext cx="774707" cy="387353"/>
      </dsp:txXfrm>
    </dsp:sp>
    <dsp:sp modelId="{3545C386-E5B1-470C-A3A7-65742FC2A7E9}">
      <dsp:nvSpPr>
        <dsp:cNvPr id="0" name=""/>
        <dsp:cNvSpPr/>
      </dsp:nvSpPr>
      <dsp:spPr>
        <a:xfrm>
          <a:off x="8026268" y="1212146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Rango </a:t>
          </a:r>
          <a:r>
            <a:rPr lang="es-ES" sz="1050" kern="1200" dirty="0" err="1"/>
            <a:t>deTX</a:t>
          </a:r>
          <a:r>
            <a:rPr lang="es-ES" sz="1050" kern="1200" dirty="0"/>
            <a:t> variable</a:t>
          </a:r>
        </a:p>
      </dsp:txBody>
      <dsp:txXfrm>
        <a:off x="8026268" y="1212146"/>
        <a:ext cx="774707" cy="387353"/>
      </dsp:txXfrm>
    </dsp:sp>
    <dsp:sp modelId="{E893E6E7-A740-465F-A263-40F0EF59BF31}">
      <dsp:nvSpPr>
        <dsp:cNvPr id="0" name=""/>
        <dsp:cNvSpPr/>
      </dsp:nvSpPr>
      <dsp:spPr>
        <a:xfrm>
          <a:off x="7557570" y="1845138"/>
          <a:ext cx="774707" cy="2214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Árbol</a:t>
          </a:r>
        </a:p>
      </dsp:txBody>
      <dsp:txXfrm>
        <a:off x="7557570" y="1845138"/>
        <a:ext cx="774707" cy="221453"/>
      </dsp:txXfrm>
    </dsp:sp>
    <dsp:sp modelId="{78CC59FD-007D-4547-A8E9-91D6E4757DC2}">
      <dsp:nvSpPr>
        <dsp:cNvPr id="0" name=""/>
        <dsp:cNvSpPr/>
      </dsp:nvSpPr>
      <dsp:spPr>
        <a:xfrm>
          <a:off x="8494966" y="1845138"/>
          <a:ext cx="774707" cy="2214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err="1"/>
            <a:t>Clustering</a:t>
          </a:r>
          <a:endParaRPr lang="es-ES" sz="1050" kern="1200" dirty="0"/>
        </a:p>
      </dsp:txBody>
      <dsp:txXfrm>
        <a:off x="8494966" y="1845138"/>
        <a:ext cx="774707" cy="221453"/>
      </dsp:txXfrm>
    </dsp:sp>
    <dsp:sp modelId="{5B13E061-14CA-4E44-92CC-A83491A09BE9}">
      <dsp:nvSpPr>
        <dsp:cNvPr id="0" name=""/>
        <dsp:cNvSpPr/>
      </dsp:nvSpPr>
      <dsp:spPr>
        <a:xfrm>
          <a:off x="8501706" y="2147779"/>
          <a:ext cx="774707" cy="2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CDS</a:t>
          </a:r>
        </a:p>
      </dsp:txBody>
      <dsp:txXfrm>
        <a:off x="8501706" y="2147779"/>
        <a:ext cx="774707" cy="251400"/>
      </dsp:txXfrm>
    </dsp:sp>
    <dsp:sp modelId="{336DC34C-E91F-4603-9061-53A312B28016}">
      <dsp:nvSpPr>
        <dsp:cNvPr id="0" name=""/>
        <dsp:cNvSpPr/>
      </dsp:nvSpPr>
      <dsp:spPr>
        <a:xfrm>
          <a:off x="9901060" y="1212146"/>
          <a:ext cx="774707" cy="387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Rango de TX fijo</a:t>
          </a:r>
        </a:p>
      </dsp:txBody>
      <dsp:txXfrm>
        <a:off x="9901060" y="1212146"/>
        <a:ext cx="774707" cy="387353"/>
      </dsp:txXfrm>
    </dsp:sp>
    <dsp:sp modelId="{D3D79C06-5C63-4B3D-90A8-CB0CD99B7BE5}">
      <dsp:nvSpPr>
        <dsp:cNvPr id="0" name=""/>
        <dsp:cNvSpPr/>
      </dsp:nvSpPr>
      <dsp:spPr>
        <a:xfrm>
          <a:off x="9432362" y="1832346"/>
          <a:ext cx="774707" cy="2470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Árbol</a:t>
          </a:r>
        </a:p>
      </dsp:txBody>
      <dsp:txXfrm>
        <a:off x="9432362" y="1832346"/>
        <a:ext cx="774707" cy="247038"/>
      </dsp:txXfrm>
    </dsp:sp>
    <dsp:sp modelId="{7BBC778B-6EB9-4C5A-BA10-F0E1FE2C975C}">
      <dsp:nvSpPr>
        <dsp:cNvPr id="0" name=""/>
        <dsp:cNvSpPr/>
      </dsp:nvSpPr>
      <dsp:spPr>
        <a:xfrm>
          <a:off x="10369758" y="1832348"/>
          <a:ext cx="774707" cy="2470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/>
            <a:t>Clustering</a:t>
          </a:r>
        </a:p>
      </dsp:txBody>
      <dsp:txXfrm>
        <a:off x="10369758" y="1832348"/>
        <a:ext cx="774707" cy="247034"/>
      </dsp:txXfrm>
    </dsp:sp>
    <dsp:sp modelId="{781B04A1-E8ED-4C96-8E9E-273F6F16B813}">
      <dsp:nvSpPr>
        <dsp:cNvPr id="0" name=""/>
        <dsp:cNvSpPr/>
      </dsp:nvSpPr>
      <dsp:spPr>
        <a:xfrm>
          <a:off x="10362631" y="2161236"/>
          <a:ext cx="774707" cy="2522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/>
            <a:t>CDS</a:t>
          </a:r>
        </a:p>
      </dsp:txBody>
      <dsp:txXfrm>
        <a:off x="10362631" y="2161236"/>
        <a:ext cx="774707" cy="25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5BAF-512B-420D-B904-EC907EAF58BC}" type="datetimeFigureOut">
              <a:rPr lang="es-ES" smtClean="0"/>
              <a:t>05/06/2017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2D09-E0F3-486B-BE7F-D99C84D318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1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2D09-E0F3-486B-BE7F-D99C84D318D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2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54CD-CE88-4625-826E-F975F35CF0C7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48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544-ECB0-40BE-9B57-5EC974E798D5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7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55E-1D38-4768-9362-81E73063129D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2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1066-47D7-4397-915C-5411B11497E5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0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4404-35BE-4F80-BFA6-A2E18C4504DC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D56D-4A10-4F67-8AE8-B6DDAE233292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7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3981-9B02-4259-B972-613E6FC8C203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4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03A-EB7F-46BA-8BDC-32A384C603D9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8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414-DB5B-4935-B63D-9327D2945423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7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70E1-6490-4F7C-9847-0913F2C31E77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527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39A-9ECA-4782-8322-B4188BC9345B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967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5428-7808-4FC2-9DDC-A28F3ABCDB29}" type="datetime1">
              <a:rPr lang="es-ES" smtClean="0"/>
              <a:t>05/06/2017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999-9AF6-46DC-9F44-A295D4BCB4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19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iki-os.org/" TargetMode="External"/><Relationship Id="rId2" Type="http://schemas.openxmlformats.org/officeDocument/2006/relationships/hyperlink" Target="https://pythonspot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iki.sourceforge.net/docs/2.6/a01798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75"/>
          <a:stretch/>
        </p:blipFill>
        <p:spPr>
          <a:xfrm>
            <a:off x="69276" y="110840"/>
            <a:ext cx="7176654" cy="663635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679088" y="2382982"/>
            <a:ext cx="1236803" cy="1025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Diagrama de flujo: datos 3"/>
          <p:cNvSpPr/>
          <p:nvPr/>
        </p:nvSpPr>
        <p:spPr>
          <a:xfrm>
            <a:off x="5485740" y="-23"/>
            <a:ext cx="6765635" cy="68580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6009 w 8000"/>
              <a:gd name="connsiteY2" fmla="*/ 21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10064"/>
              <a:gd name="connsiteY0" fmla="*/ 10021 h 10021"/>
              <a:gd name="connsiteX1" fmla="*/ 2500 w 10064"/>
              <a:gd name="connsiteY1" fmla="*/ 21 h 10021"/>
              <a:gd name="connsiteX2" fmla="*/ 10064 w 10064"/>
              <a:gd name="connsiteY2" fmla="*/ 0 h 10021"/>
              <a:gd name="connsiteX3" fmla="*/ 10000 w 10064"/>
              <a:gd name="connsiteY3" fmla="*/ 10021 h 10021"/>
              <a:gd name="connsiteX4" fmla="*/ 0 w 10064"/>
              <a:gd name="connsiteY4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4" h="10021">
                <a:moveTo>
                  <a:pt x="0" y="10021"/>
                </a:moveTo>
                <a:lnTo>
                  <a:pt x="2500" y="21"/>
                </a:lnTo>
                <a:lnTo>
                  <a:pt x="10064" y="0"/>
                </a:lnTo>
                <a:cubicBezTo>
                  <a:pt x="10043" y="3340"/>
                  <a:pt x="10021" y="6681"/>
                  <a:pt x="10000" y="10021"/>
                </a:cubicBezTo>
                <a:lnTo>
                  <a:pt x="0" y="10021"/>
                </a:lnTo>
                <a:close/>
              </a:path>
            </a:pathLst>
          </a:custGeom>
          <a:solidFill>
            <a:srgbClr val="99E5E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5584" y="1708716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HP-</a:t>
            </a:r>
            <a:r>
              <a:rPr lang="es-E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Hop and Probability based </a:t>
            </a:r>
            <a:r>
              <a:rPr lang="es-ES" sz="28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Flooding algorithm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53055" y="5694192"/>
            <a:ext cx="3141224" cy="859009"/>
          </a:xfrm>
          <a:solidFill>
            <a:schemeClr val="bg2">
              <a:lumMod val="9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Sistemas embebidos. 4ª GITT</a:t>
            </a:r>
          </a:p>
          <a:p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Sisto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 Acevedo</a:t>
            </a:r>
          </a:p>
          <a:p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Ana Mª Brázquez Villarán </a:t>
            </a:r>
          </a:p>
        </p:txBody>
      </p:sp>
      <p:sp>
        <p:nvSpPr>
          <p:cNvPr id="5" name="Diagrama de flujo: datos 4"/>
          <p:cNvSpPr/>
          <p:nvPr/>
        </p:nvSpPr>
        <p:spPr>
          <a:xfrm>
            <a:off x="4679088" y="-20480"/>
            <a:ext cx="2636104" cy="68784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04"/>
              <a:gd name="connsiteY0" fmla="*/ 10022 h 10022"/>
              <a:gd name="connsiteX1" fmla="*/ 5804 w 13804"/>
              <a:gd name="connsiteY1" fmla="*/ 0 h 10022"/>
              <a:gd name="connsiteX2" fmla="*/ 13804 w 13804"/>
              <a:gd name="connsiteY2" fmla="*/ 0 h 10022"/>
              <a:gd name="connsiteX3" fmla="*/ 11804 w 13804"/>
              <a:gd name="connsiteY3" fmla="*/ 10000 h 10022"/>
              <a:gd name="connsiteX4" fmla="*/ 0 w 13804"/>
              <a:gd name="connsiteY4" fmla="*/ 10022 h 10022"/>
              <a:gd name="connsiteX0" fmla="*/ 0 w 13804"/>
              <a:gd name="connsiteY0" fmla="*/ 10022 h 10022"/>
              <a:gd name="connsiteX1" fmla="*/ 5804 w 13804"/>
              <a:gd name="connsiteY1" fmla="*/ 0 h 10022"/>
              <a:gd name="connsiteX2" fmla="*/ 13804 w 13804"/>
              <a:gd name="connsiteY2" fmla="*/ 0 h 10022"/>
              <a:gd name="connsiteX3" fmla="*/ 7383 w 13804"/>
              <a:gd name="connsiteY3" fmla="*/ 10022 h 10022"/>
              <a:gd name="connsiteX4" fmla="*/ 0 w 13804"/>
              <a:gd name="connsiteY4" fmla="*/ 10022 h 10022"/>
              <a:gd name="connsiteX0" fmla="*/ 0 w 19356"/>
              <a:gd name="connsiteY0" fmla="*/ 10735 h 10735"/>
              <a:gd name="connsiteX1" fmla="*/ 5804 w 19356"/>
              <a:gd name="connsiteY1" fmla="*/ 713 h 10735"/>
              <a:gd name="connsiteX2" fmla="*/ 19356 w 19356"/>
              <a:gd name="connsiteY2" fmla="*/ 0 h 10735"/>
              <a:gd name="connsiteX3" fmla="*/ 7383 w 19356"/>
              <a:gd name="connsiteY3" fmla="*/ 10735 h 10735"/>
              <a:gd name="connsiteX4" fmla="*/ 0 w 19356"/>
              <a:gd name="connsiteY4" fmla="*/ 10735 h 10735"/>
              <a:gd name="connsiteX0" fmla="*/ 0 w 19356"/>
              <a:gd name="connsiteY0" fmla="*/ 10735 h 10735"/>
              <a:gd name="connsiteX1" fmla="*/ 12384 w 19356"/>
              <a:gd name="connsiteY1" fmla="*/ 22 h 10735"/>
              <a:gd name="connsiteX2" fmla="*/ 19356 w 19356"/>
              <a:gd name="connsiteY2" fmla="*/ 0 h 10735"/>
              <a:gd name="connsiteX3" fmla="*/ 7383 w 19356"/>
              <a:gd name="connsiteY3" fmla="*/ 10735 h 10735"/>
              <a:gd name="connsiteX4" fmla="*/ 0 w 19356"/>
              <a:gd name="connsiteY4" fmla="*/ 10735 h 10735"/>
              <a:gd name="connsiteX0" fmla="*/ 0 w 19356"/>
              <a:gd name="connsiteY0" fmla="*/ 10735 h 10735"/>
              <a:gd name="connsiteX1" fmla="*/ 12178 w 19356"/>
              <a:gd name="connsiteY1" fmla="*/ 22 h 10735"/>
              <a:gd name="connsiteX2" fmla="*/ 19356 w 19356"/>
              <a:gd name="connsiteY2" fmla="*/ 0 h 10735"/>
              <a:gd name="connsiteX3" fmla="*/ 7383 w 19356"/>
              <a:gd name="connsiteY3" fmla="*/ 10735 h 10735"/>
              <a:gd name="connsiteX4" fmla="*/ 0 w 19356"/>
              <a:gd name="connsiteY4" fmla="*/ 10735 h 1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6" h="10735">
                <a:moveTo>
                  <a:pt x="0" y="10735"/>
                </a:moveTo>
                <a:lnTo>
                  <a:pt x="12178" y="22"/>
                </a:lnTo>
                <a:lnTo>
                  <a:pt x="19356" y="0"/>
                </a:lnTo>
                <a:lnTo>
                  <a:pt x="7383" y="10735"/>
                </a:lnTo>
                <a:lnTo>
                  <a:pt x="0" y="1073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tint val="66000"/>
                  <a:satMod val="1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Diagrama de flujo: datos 4"/>
          <p:cNvSpPr/>
          <p:nvPr/>
        </p:nvSpPr>
        <p:spPr>
          <a:xfrm>
            <a:off x="5406109" y="-20480"/>
            <a:ext cx="1954395" cy="687847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04"/>
              <a:gd name="connsiteY0" fmla="*/ 10022 h 10022"/>
              <a:gd name="connsiteX1" fmla="*/ 5804 w 13804"/>
              <a:gd name="connsiteY1" fmla="*/ 0 h 10022"/>
              <a:gd name="connsiteX2" fmla="*/ 13804 w 13804"/>
              <a:gd name="connsiteY2" fmla="*/ 0 h 10022"/>
              <a:gd name="connsiteX3" fmla="*/ 11804 w 13804"/>
              <a:gd name="connsiteY3" fmla="*/ 10000 h 10022"/>
              <a:gd name="connsiteX4" fmla="*/ 0 w 13804"/>
              <a:gd name="connsiteY4" fmla="*/ 10022 h 10022"/>
              <a:gd name="connsiteX0" fmla="*/ 0 w 13804"/>
              <a:gd name="connsiteY0" fmla="*/ 10022 h 10022"/>
              <a:gd name="connsiteX1" fmla="*/ 5804 w 13804"/>
              <a:gd name="connsiteY1" fmla="*/ 0 h 10022"/>
              <a:gd name="connsiteX2" fmla="*/ 13804 w 13804"/>
              <a:gd name="connsiteY2" fmla="*/ 0 h 10022"/>
              <a:gd name="connsiteX3" fmla="*/ 7383 w 13804"/>
              <a:gd name="connsiteY3" fmla="*/ 10022 h 10022"/>
              <a:gd name="connsiteX4" fmla="*/ 0 w 13804"/>
              <a:gd name="connsiteY4" fmla="*/ 10022 h 10022"/>
              <a:gd name="connsiteX0" fmla="*/ 0 w 19356"/>
              <a:gd name="connsiteY0" fmla="*/ 10735 h 10735"/>
              <a:gd name="connsiteX1" fmla="*/ 5804 w 19356"/>
              <a:gd name="connsiteY1" fmla="*/ 713 h 10735"/>
              <a:gd name="connsiteX2" fmla="*/ 19356 w 19356"/>
              <a:gd name="connsiteY2" fmla="*/ 0 h 10735"/>
              <a:gd name="connsiteX3" fmla="*/ 7383 w 19356"/>
              <a:gd name="connsiteY3" fmla="*/ 10735 h 10735"/>
              <a:gd name="connsiteX4" fmla="*/ 0 w 19356"/>
              <a:gd name="connsiteY4" fmla="*/ 10735 h 10735"/>
              <a:gd name="connsiteX0" fmla="*/ 0 w 19356"/>
              <a:gd name="connsiteY0" fmla="*/ 10735 h 10735"/>
              <a:gd name="connsiteX1" fmla="*/ 12384 w 19356"/>
              <a:gd name="connsiteY1" fmla="*/ 22 h 10735"/>
              <a:gd name="connsiteX2" fmla="*/ 19356 w 19356"/>
              <a:gd name="connsiteY2" fmla="*/ 0 h 10735"/>
              <a:gd name="connsiteX3" fmla="*/ 7383 w 19356"/>
              <a:gd name="connsiteY3" fmla="*/ 10735 h 10735"/>
              <a:gd name="connsiteX4" fmla="*/ 0 w 19356"/>
              <a:gd name="connsiteY4" fmla="*/ 10735 h 10735"/>
              <a:gd name="connsiteX0" fmla="*/ 0 w 19356"/>
              <a:gd name="connsiteY0" fmla="*/ 10735 h 10735"/>
              <a:gd name="connsiteX1" fmla="*/ 12178 w 19356"/>
              <a:gd name="connsiteY1" fmla="*/ 22 h 10735"/>
              <a:gd name="connsiteX2" fmla="*/ 19356 w 19356"/>
              <a:gd name="connsiteY2" fmla="*/ 0 h 10735"/>
              <a:gd name="connsiteX3" fmla="*/ 7383 w 19356"/>
              <a:gd name="connsiteY3" fmla="*/ 10735 h 10735"/>
              <a:gd name="connsiteX4" fmla="*/ 0 w 19356"/>
              <a:gd name="connsiteY4" fmla="*/ 10735 h 10735"/>
              <a:gd name="connsiteX0" fmla="*/ 0 w 24015"/>
              <a:gd name="connsiteY0" fmla="*/ 10668 h 10735"/>
              <a:gd name="connsiteX1" fmla="*/ 16837 w 24015"/>
              <a:gd name="connsiteY1" fmla="*/ 22 h 10735"/>
              <a:gd name="connsiteX2" fmla="*/ 24015 w 24015"/>
              <a:gd name="connsiteY2" fmla="*/ 0 h 10735"/>
              <a:gd name="connsiteX3" fmla="*/ 12042 w 24015"/>
              <a:gd name="connsiteY3" fmla="*/ 10735 h 10735"/>
              <a:gd name="connsiteX4" fmla="*/ 0 w 24015"/>
              <a:gd name="connsiteY4" fmla="*/ 10668 h 10735"/>
              <a:gd name="connsiteX0" fmla="*/ 0 w 24015"/>
              <a:gd name="connsiteY0" fmla="*/ 10668 h 10713"/>
              <a:gd name="connsiteX1" fmla="*/ 16837 w 24015"/>
              <a:gd name="connsiteY1" fmla="*/ 22 h 10713"/>
              <a:gd name="connsiteX2" fmla="*/ 24015 w 24015"/>
              <a:gd name="connsiteY2" fmla="*/ 0 h 10713"/>
              <a:gd name="connsiteX3" fmla="*/ 7082 w 24015"/>
              <a:gd name="connsiteY3" fmla="*/ 10713 h 10713"/>
              <a:gd name="connsiteX4" fmla="*/ 0 w 24015"/>
              <a:gd name="connsiteY4" fmla="*/ 10668 h 10713"/>
              <a:gd name="connsiteX0" fmla="*/ 0 w 24316"/>
              <a:gd name="connsiteY0" fmla="*/ 10757 h 10757"/>
              <a:gd name="connsiteX1" fmla="*/ 17138 w 24316"/>
              <a:gd name="connsiteY1" fmla="*/ 22 h 10757"/>
              <a:gd name="connsiteX2" fmla="*/ 24316 w 24316"/>
              <a:gd name="connsiteY2" fmla="*/ 0 h 10757"/>
              <a:gd name="connsiteX3" fmla="*/ 7383 w 24316"/>
              <a:gd name="connsiteY3" fmla="*/ 10713 h 10757"/>
              <a:gd name="connsiteX4" fmla="*/ 0 w 24316"/>
              <a:gd name="connsiteY4" fmla="*/ 10757 h 10757"/>
              <a:gd name="connsiteX0" fmla="*/ 0 w 22963"/>
              <a:gd name="connsiteY0" fmla="*/ 10779 h 10779"/>
              <a:gd name="connsiteX1" fmla="*/ 17138 w 22963"/>
              <a:gd name="connsiteY1" fmla="*/ 44 h 10779"/>
              <a:gd name="connsiteX2" fmla="*/ 22963 w 22963"/>
              <a:gd name="connsiteY2" fmla="*/ 0 h 10779"/>
              <a:gd name="connsiteX3" fmla="*/ 7383 w 22963"/>
              <a:gd name="connsiteY3" fmla="*/ 10735 h 10779"/>
              <a:gd name="connsiteX4" fmla="*/ 0 w 22963"/>
              <a:gd name="connsiteY4" fmla="*/ 10779 h 10779"/>
              <a:gd name="connsiteX0" fmla="*/ 0 w 22963"/>
              <a:gd name="connsiteY0" fmla="*/ 10779 h 10779"/>
              <a:gd name="connsiteX1" fmla="*/ 17138 w 22963"/>
              <a:gd name="connsiteY1" fmla="*/ 44 h 10779"/>
              <a:gd name="connsiteX2" fmla="*/ 22963 w 22963"/>
              <a:gd name="connsiteY2" fmla="*/ 0 h 10779"/>
              <a:gd name="connsiteX3" fmla="*/ 3926 w 22963"/>
              <a:gd name="connsiteY3" fmla="*/ 10757 h 10779"/>
              <a:gd name="connsiteX4" fmla="*/ 0 w 22963"/>
              <a:gd name="connsiteY4" fmla="*/ 10779 h 10779"/>
              <a:gd name="connsiteX0" fmla="*/ 0 w 20859"/>
              <a:gd name="connsiteY0" fmla="*/ 10757 h 10757"/>
              <a:gd name="connsiteX1" fmla="*/ 17138 w 20859"/>
              <a:gd name="connsiteY1" fmla="*/ 22 h 10757"/>
              <a:gd name="connsiteX2" fmla="*/ 20859 w 20859"/>
              <a:gd name="connsiteY2" fmla="*/ 0 h 10757"/>
              <a:gd name="connsiteX3" fmla="*/ 3926 w 20859"/>
              <a:gd name="connsiteY3" fmla="*/ 10735 h 10757"/>
              <a:gd name="connsiteX4" fmla="*/ 0 w 20859"/>
              <a:gd name="connsiteY4" fmla="*/ 10757 h 10757"/>
              <a:gd name="connsiteX0" fmla="*/ 0 w 21310"/>
              <a:gd name="connsiteY0" fmla="*/ 10846 h 10846"/>
              <a:gd name="connsiteX1" fmla="*/ 17138 w 21310"/>
              <a:gd name="connsiteY1" fmla="*/ 111 h 10846"/>
              <a:gd name="connsiteX2" fmla="*/ 21310 w 21310"/>
              <a:gd name="connsiteY2" fmla="*/ 0 h 10846"/>
              <a:gd name="connsiteX3" fmla="*/ 3926 w 21310"/>
              <a:gd name="connsiteY3" fmla="*/ 10824 h 10846"/>
              <a:gd name="connsiteX4" fmla="*/ 0 w 21310"/>
              <a:gd name="connsiteY4" fmla="*/ 10846 h 10846"/>
              <a:gd name="connsiteX0" fmla="*/ 0 w 21310"/>
              <a:gd name="connsiteY0" fmla="*/ 10846 h 10846"/>
              <a:gd name="connsiteX1" fmla="*/ 17138 w 21310"/>
              <a:gd name="connsiteY1" fmla="*/ 111 h 10846"/>
              <a:gd name="connsiteX2" fmla="*/ 21310 w 21310"/>
              <a:gd name="connsiteY2" fmla="*/ 0 h 10846"/>
              <a:gd name="connsiteX3" fmla="*/ 3024 w 21310"/>
              <a:gd name="connsiteY3" fmla="*/ 10846 h 10846"/>
              <a:gd name="connsiteX4" fmla="*/ 0 w 21310"/>
              <a:gd name="connsiteY4" fmla="*/ 10846 h 10846"/>
              <a:gd name="connsiteX0" fmla="*/ 0 w 20108"/>
              <a:gd name="connsiteY0" fmla="*/ 10735 h 10735"/>
              <a:gd name="connsiteX1" fmla="*/ 17138 w 20108"/>
              <a:gd name="connsiteY1" fmla="*/ 0 h 10735"/>
              <a:gd name="connsiteX2" fmla="*/ 20108 w 20108"/>
              <a:gd name="connsiteY2" fmla="*/ 1 h 10735"/>
              <a:gd name="connsiteX3" fmla="*/ 3024 w 20108"/>
              <a:gd name="connsiteY3" fmla="*/ 10735 h 10735"/>
              <a:gd name="connsiteX4" fmla="*/ 0 w 20108"/>
              <a:gd name="connsiteY4" fmla="*/ 10735 h 10735"/>
              <a:gd name="connsiteX0" fmla="*/ 0 w 21160"/>
              <a:gd name="connsiteY0" fmla="*/ 10735 h 10735"/>
              <a:gd name="connsiteX1" fmla="*/ 17138 w 21160"/>
              <a:gd name="connsiteY1" fmla="*/ 0 h 10735"/>
              <a:gd name="connsiteX2" fmla="*/ 21160 w 21160"/>
              <a:gd name="connsiteY2" fmla="*/ 46 h 10735"/>
              <a:gd name="connsiteX3" fmla="*/ 3024 w 21160"/>
              <a:gd name="connsiteY3" fmla="*/ 10735 h 10735"/>
              <a:gd name="connsiteX4" fmla="*/ 0 w 21160"/>
              <a:gd name="connsiteY4" fmla="*/ 10735 h 10735"/>
              <a:gd name="connsiteX0" fmla="*/ 0 w 21160"/>
              <a:gd name="connsiteY0" fmla="*/ 10757 h 10757"/>
              <a:gd name="connsiteX1" fmla="*/ 18340 w 21160"/>
              <a:gd name="connsiteY1" fmla="*/ 0 h 10757"/>
              <a:gd name="connsiteX2" fmla="*/ 21160 w 21160"/>
              <a:gd name="connsiteY2" fmla="*/ 68 h 10757"/>
              <a:gd name="connsiteX3" fmla="*/ 3024 w 21160"/>
              <a:gd name="connsiteY3" fmla="*/ 10757 h 10757"/>
              <a:gd name="connsiteX4" fmla="*/ 0 w 21160"/>
              <a:gd name="connsiteY4" fmla="*/ 10757 h 10757"/>
              <a:gd name="connsiteX0" fmla="*/ 0 w 21160"/>
              <a:gd name="connsiteY0" fmla="*/ 10757 h 10757"/>
              <a:gd name="connsiteX1" fmla="*/ 18340 w 21160"/>
              <a:gd name="connsiteY1" fmla="*/ 0 h 10757"/>
              <a:gd name="connsiteX2" fmla="*/ 21160 w 21160"/>
              <a:gd name="connsiteY2" fmla="*/ 1 h 10757"/>
              <a:gd name="connsiteX3" fmla="*/ 3024 w 21160"/>
              <a:gd name="connsiteY3" fmla="*/ 10757 h 10757"/>
              <a:gd name="connsiteX4" fmla="*/ 0 w 21160"/>
              <a:gd name="connsiteY4" fmla="*/ 10757 h 10757"/>
              <a:gd name="connsiteX0" fmla="*/ 0 w 21160"/>
              <a:gd name="connsiteY0" fmla="*/ 10757 h 10757"/>
              <a:gd name="connsiteX1" fmla="*/ 18340 w 21160"/>
              <a:gd name="connsiteY1" fmla="*/ 0 h 10757"/>
              <a:gd name="connsiteX2" fmla="*/ 21160 w 21160"/>
              <a:gd name="connsiteY2" fmla="*/ 1 h 10757"/>
              <a:gd name="connsiteX3" fmla="*/ 3462 w 21160"/>
              <a:gd name="connsiteY3" fmla="*/ 10757 h 10757"/>
              <a:gd name="connsiteX4" fmla="*/ 0 w 21160"/>
              <a:gd name="connsiteY4" fmla="*/ 10757 h 10757"/>
              <a:gd name="connsiteX0" fmla="*/ 0 w 20577"/>
              <a:gd name="connsiteY0" fmla="*/ 10757 h 10757"/>
              <a:gd name="connsiteX1" fmla="*/ 17757 w 20577"/>
              <a:gd name="connsiteY1" fmla="*/ 0 h 10757"/>
              <a:gd name="connsiteX2" fmla="*/ 20577 w 20577"/>
              <a:gd name="connsiteY2" fmla="*/ 1 h 10757"/>
              <a:gd name="connsiteX3" fmla="*/ 2879 w 20577"/>
              <a:gd name="connsiteY3" fmla="*/ 10757 h 10757"/>
              <a:gd name="connsiteX4" fmla="*/ 0 w 20577"/>
              <a:gd name="connsiteY4" fmla="*/ 10757 h 1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7" h="10757">
                <a:moveTo>
                  <a:pt x="0" y="10757"/>
                </a:moveTo>
                <a:lnTo>
                  <a:pt x="17757" y="0"/>
                </a:lnTo>
                <a:lnTo>
                  <a:pt x="20577" y="1"/>
                </a:lnTo>
                <a:lnTo>
                  <a:pt x="2879" y="10757"/>
                </a:lnTo>
                <a:lnTo>
                  <a:pt x="0" y="1075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3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Resultados: escenarios y parámetros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83A999-9AF6-46DC-9F44-A295D4BCB43B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997808" y="2405178"/>
            <a:ext cx="3480619" cy="33036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902" t="-41663" r="-114706" b="-64585"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4739874" y="2405178"/>
            <a:ext cx="3480619" cy="33036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902" t="-41663" r="-114706" b="-64585"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lipse 17"/>
          <p:cNvSpPr/>
          <p:nvPr/>
        </p:nvSpPr>
        <p:spPr>
          <a:xfrm>
            <a:off x="3646641" y="2749968"/>
            <a:ext cx="503010" cy="486697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3078269" y="4944587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481373" y="4928534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3666307" y="4403174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428925" y="4174983"/>
            <a:ext cx="503010" cy="486697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1428079" y="3982435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077114" y="3257630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3388285" y="3576981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773962" y="2716694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1348345" y="2748811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4910057" y="2603851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Elipse 28"/>
          <p:cNvSpPr/>
          <p:nvPr/>
        </p:nvSpPr>
        <p:spPr>
          <a:xfrm>
            <a:off x="6182348" y="4457890"/>
            <a:ext cx="503010" cy="486697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6759567" y="3998161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5755840" y="3882883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4871314" y="3351607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7312643" y="3134402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6403693" y="3351608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5538093" y="3271556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7534078" y="2584772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6707855" y="2716693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5900683" y="2716693"/>
            <a:ext cx="503010" cy="486697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7635246" y="4314166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6978529" y="4524385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5438903" y="4410360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4922969" y="3912984"/>
            <a:ext cx="503010" cy="486697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577221" y="3643221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6144093" y="5083352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5492152" y="5086668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4840211" y="4767733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6775115" y="5112322"/>
            <a:ext cx="503010" cy="486697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Elipse 47"/>
          <p:cNvSpPr/>
          <p:nvPr/>
        </p:nvSpPr>
        <p:spPr>
          <a:xfrm>
            <a:off x="7568322" y="4958857"/>
            <a:ext cx="503010" cy="486697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/>
          <p:cNvSpPr txBox="1"/>
          <p:nvPr/>
        </p:nvSpPr>
        <p:spPr>
          <a:xfrm>
            <a:off x="1820027" y="184704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25 nodos/ 50 nodos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895286" y="1850044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 nodos/125 nodos/150 nodos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535411" y="2405178"/>
            <a:ext cx="0" cy="33036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cxnSpLocks/>
          </p:cNvCxnSpPr>
          <p:nvPr/>
        </p:nvCxnSpPr>
        <p:spPr>
          <a:xfrm>
            <a:off x="874625" y="6151207"/>
            <a:ext cx="36316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2372724" y="58210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1500 m</a:t>
            </a:r>
          </a:p>
        </p:txBody>
      </p:sp>
      <p:sp>
        <p:nvSpPr>
          <p:cNvPr id="59" name="CuadroTexto 58"/>
          <p:cNvSpPr txBox="1"/>
          <p:nvPr/>
        </p:nvSpPr>
        <p:spPr>
          <a:xfrm rot="16200000">
            <a:off x="-42803" y="38860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1500 m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9262891" y="4840259"/>
            <a:ext cx="2005377" cy="848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Rango cobertura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500 m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593464" y="5835588"/>
            <a:ext cx="312011" cy="315619"/>
          </a:xfrm>
          <a:prstGeom prst="rect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916425" y="5822137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Nodos fuente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/>
              <p:cNvSpPr/>
              <p:nvPr/>
            </p:nvSpPr>
            <p:spPr>
              <a:xfrm>
                <a:off x="8699137" y="2109969"/>
                <a:ext cx="3102287" cy="1042740"/>
              </a:xfrm>
              <a:prstGeom prst="rect">
                <a:avLst/>
              </a:prstGeom>
              <a:solidFill>
                <a:srgbClr val="99E5E5"/>
              </a:solidFill>
              <a:ln>
                <a:solidFill>
                  <a:srgbClr val="99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𝑹𝒆</m:t>
                      </m:r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º  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𝑛𝑜𝑑𝑜𝑠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𝑚𝑒𝑛𝑠𝑎𝑗𝑒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º 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𝑛𝑜𝑑𝑜𝑠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á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137" y="2109969"/>
                <a:ext cx="3102287" cy="104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/>
              <p:cNvSpPr/>
              <p:nvPr/>
            </p:nvSpPr>
            <p:spPr>
              <a:xfrm>
                <a:off x="8706944" y="3401763"/>
                <a:ext cx="3117272" cy="1191491"/>
              </a:xfrm>
              <a:prstGeom prst="rect">
                <a:avLst/>
              </a:prstGeom>
              <a:solidFill>
                <a:srgbClr val="E599E5"/>
              </a:solidFill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solidFill>
                      <a:schemeClr val="tx1"/>
                    </a:solidFill>
                  </a:rPr>
                  <a:t>Nº retransmisiones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º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𝑟𝑒𝑡𝑟𝑎𝑛𝑠𝑚𝑖𝑠𝑖𝑜𝑛𝑒𝑠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</m:t>
                    </m:r>
                  </m:oMath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𝑚𝑒𝑛𝑠𝑎𝑗𝑒𝑠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𝑔𝑒𝑛𝑒𝑟𝑎𝑑𝑜𝑠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por el nodo fuente</a:t>
                </a:r>
              </a:p>
            </p:txBody>
          </p:sp>
        </mc:Choice>
        <mc:Fallback xmlns="">
          <p:sp>
            <p:nvSpPr>
              <p:cNvPr id="53" name="Rectá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944" y="3401763"/>
                <a:ext cx="3117272" cy="1191491"/>
              </a:xfrm>
              <a:prstGeom prst="rect">
                <a:avLst/>
              </a:prstGeom>
              <a:blipFill>
                <a:blip r:embed="rId4"/>
                <a:stretch>
                  <a:fillRect t="-2030" r="-389" b="-7614"/>
                </a:stretch>
              </a:blipFill>
              <a:ln>
                <a:solidFill>
                  <a:srgbClr val="FF9999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599" y="378549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11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1733"/>
          <a:stretch/>
        </p:blipFill>
        <p:spPr>
          <a:xfrm>
            <a:off x="707128" y="1510149"/>
            <a:ext cx="7424943" cy="534785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48000" y="1510149"/>
            <a:ext cx="3311236" cy="19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376049" y="1225272"/>
            <a:ext cx="285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9999FF"/>
                </a:solidFill>
              </a:rPr>
              <a:t>Reachability</a:t>
            </a:r>
            <a:r>
              <a:rPr lang="es-ES" sz="2400" b="1" dirty="0">
                <a:solidFill>
                  <a:srgbClr val="9999FF"/>
                </a:solidFill>
              </a:rPr>
              <a:t>/Alcance</a:t>
            </a:r>
          </a:p>
        </p:txBody>
      </p:sp>
      <p:sp>
        <p:nvSpPr>
          <p:cNvPr id="11" name="Globo: flecha izquierda 10"/>
          <p:cNvSpPr/>
          <p:nvPr/>
        </p:nvSpPr>
        <p:spPr>
          <a:xfrm>
            <a:off x="8186308" y="5953476"/>
            <a:ext cx="2486891" cy="680893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Variamos </a:t>
            </a:r>
            <a:r>
              <a:rPr lang="es-ES" dirty="0" err="1">
                <a:solidFill>
                  <a:schemeClr val="tx1"/>
                </a:solidFill>
              </a:rPr>
              <a:t>nº</a:t>
            </a:r>
            <a:r>
              <a:rPr lang="es-ES" dirty="0">
                <a:solidFill>
                  <a:schemeClr val="tx1"/>
                </a:solidFill>
              </a:rPr>
              <a:t> nodos total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975106" y="1565269"/>
            <a:ext cx="21242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99E5E5"/>
                </a:solidFill>
              </a:rPr>
              <a:t>Nodos RX mensaje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101343" y="2004192"/>
            <a:ext cx="1832660" cy="1639547"/>
          </a:xfrm>
          <a:prstGeom prst="rect">
            <a:avLst/>
          </a:prstGeom>
          <a:solidFill>
            <a:srgbClr val="9999FF"/>
          </a:solidFill>
          <a:ln>
            <a:solidFill>
              <a:srgbClr val="99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25  -&gt;25</a:t>
            </a:r>
          </a:p>
          <a:p>
            <a:pPr algn="ctr"/>
            <a:r>
              <a:rPr lang="es-ES" dirty="0"/>
              <a:t>50  -&gt;50</a:t>
            </a:r>
          </a:p>
          <a:p>
            <a:pPr algn="ctr"/>
            <a:r>
              <a:rPr lang="es-ES" dirty="0"/>
              <a:t>100 -&gt;100</a:t>
            </a:r>
          </a:p>
          <a:p>
            <a:pPr algn="ctr"/>
            <a:r>
              <a:rPr lang="es-ES" dirty="0"/>
              <a:t>125 -&gt;125</a:t>
            </a:r>
          </a:p>
          <a:p>
            <a:pPr algn="ctr"/>
            <a:r>
              <a:rPr lang="es-ES" dirty="0"/>
              <a:t>150 -&gt;150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120925" y="3768978"/>
            <a:ext cx="1832660" cy="1639547"/>
          </a:xfrm>
          <a:prstGeom prst="rect">
            <a:avLst/>
          </a:prstGeom>
          <a:solidFill>
            <a:srgbClr val="99E5E5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25  -&gt;25</a:t>
            </a:r>
          </a:p>
          <a:p>
            <a:pPr algn="ctr"/>
            <a:r>
              <a:rPr lang="es-ES" dirty="0"/>
              <a:t>50  -&gt;50</a:t>
            </a:r>
          </a:p>
          <a:p>
            <a:pPr algn="ctr"/>
            <a:r>
              <a:rPr lang="es-ES" dirty="0"/>
              <a:t>100 -&gt;100</a:t>
            </a:r>
          </a:p>
          <a:p>
            <a:pPr algn="ctr"/>
            <a:r>
              <a:rPr lang="es-ES" dirty="0"/>
              <a:t>125 -&gt;124</a:t>
            </a:r>
          </a:p>
          <a:p>
            <a:pPr algn="ctr"/>
            <a:r>
              <a:rPr lang="es-ES" dirty="0"/>
              <a:t>150 -&gt;144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468951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912819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781338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225206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110389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554257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422948" y="17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740774" y="24546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0,992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768475" y="253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062985" y="25132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0,96</a:t>
            </a:r>
          </a:p>
        </p:txBody>
      </p:sp>
    </p:spTree>
    <p:extLst>
      <p:ext uri="{BB962C8B-B14F-4D97-AF65-F5344CB8AC3E}">
        <p14:creationId xmlns:p14="http://schemas.microsoft.com/office/powerpoint/2010/main" val="298618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12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" b="2439"/>
          <a:stretch/>
        </p:blipFill>
        <p:spPr>
          <a:xfrm>
            <a:off x="863536" y="1591251"/>
            <a:ext cx="7424943" cy="526674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38399" y="1470174"/>
            <a:ext cx="4710545" cy="274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648421" y="1307170"/>
            <a:ext cx="229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9999"/>
                </a:solidFill>
              </a:rPr>
              <a:t>Retransmisiones</a:t>
            </a:r>
          </a:p>
        </p:txBody>
      </p:sp>
      <p:sp>
        <p:nvSpPr>
          <p:cNvPr id="11" name="Globo: flecha izquierda 10"/>
          <p:cNvSpPr/>
          <p:nvPr/>
        </p:nvSpPr>
        <p:spPr>
          <a:xfrm>
            <a:off x="8288479" y="5955365"/>
            <a:ext cx="2486891" cy="680893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Variamos </a:t>
            </a:r>
            <a:r>
              <a:rPr lang="es-ES" dirty="0" err="1">
                <a:solidFill>
                  <a:schemeClr val="tx1"/>
                </a:solidFill>
              </a:rPr>
              <a:t>nº</a:t>
            </a:r>
            <a:r>
              <a:rPr lang="es-ES" dirty="0">
                <a:solidFill>
                  <a:schemeClr val="tx1"/>
                </a:solidFill>
              </a:rPr>
              <a:t> nodos total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975106" y="1565269"/>
            <a:ext cx="21242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E599E5"/>
                </a:solidFill>
              </a:rPr>
              <a:t>Nodos RX mensaje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101343" y="2004192"/>
            <a:ext cx="1832660" cy="1639547"/>
          </a:xfrm>
          <a:prstGeom prst="rect">
            <a:avLst/>
          </a:prstGeom>
          <a:solidFill>
            <a:srgbClr val="FF9999"/>
          </a:solidFill>
          <a:ln>
            <a:solidFill>
              <a:srgbClr val="E59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25  -&gt;25</a:t>
            </a:r>
          </a:p>
          <a:p>
            <a:pPr algn="ctr"/>
            <a:r>
              <a:rPr lang="es-ES" dirty="0"/>
              <a:t>50  -&gt;50</a:t>
            </a:r>
          </a:p>
          <a:p>
            <a:pPr algn="ctr"/>
            <a:r>
              <a:rPr lang="es-ES" dirty="0"/>
              <a:t>100 -&gt;100</a:t>
            </a:r>
          </a:p>
          <a:p>
            <a:pPr algn="ctr"/>
            <a:r>
              <a:rPr lang="es-ES" dirty="0"/>
              <a:t>125 -&gt;125</a:t>
            </a:r>
          </a:p>
          <a:p>
            <a:pPr algn="ctr"/>
            <a:r>
              <a:rPr lang="es-ES" dirty="0"/>
              <a:t>150 -&gt;150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120925" y="3768978"/>
            <a:ext cx="1832660" cy="1639547"/>
          </a:xfrm>
          <a:prstGeom prst="rect">
            <a:avLst/>
          </a:prstGeom>
          <a:solidFill>
            <a:srgbClr val="E599E5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25  -&gt;25</a:t>
            </a:r>
          </a:p>
          <a:p>
            <a:pPr algn="ctr"/>
            <a:r>
              <a:rPr lang="es-ES" dirty="0"/>
              <a:t>50  -&gt;50</a:t>
            </a:r>
          </a:p>
          <a:p>
            <a:pPr algn="ctr"/>
            <a:r>
              <a:rPr lang="es-ES" dirty="0"/>
              <a:t>100 -&gt;100</a:t>
            </a:r>
          </a:p>
          <a:p>
            <a:pPr algn="ctr"/>
            <a:r>
              <a:rPr lang="es-ES" dirty="0"/>
              <a:t>125 -&gt;124</a:t>
            </a:r>
          </a:p>
          <a:p>
            <a:pPr algn="ctr"/>
            <a:r>
              <a:rPr lang="es-ES" dirty="0"/>
              <a:t>150 -&gt;144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510514" y="5039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840921" y="4445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57303" y="4011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26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520216" y="4445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827223" y="2480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980731" y="51961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14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309887" y="4602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20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24237" y="4381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954732" y="42243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291766" y="46979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7052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13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" b="2687"/>
          <a:stretch/>
        </p:blipFill>
        <p:spPr>
          <a:xfrm>
            <a:off x="1009008" y="1551713"/>
            <a:ext cx="7424943" cy="528060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660073" y="1537858"/>
            <a:ext cx="4558145" cy="206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431469" y="1294547"/>
            <a:ext cx="285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9999FF"/>
                </a:solidFill>
              </a:rPr>
              <a:t>Reachability</a:t>
            </a:r>
            <a:r>
              <a:rPr lang="es-ES" sz="2400" b="1" dirty="0">
                <a:solidFill>
                  <a:srgbClr val="9999FF"/>
                </a:solidFill>
              </a:rPr>
              <a:t>/Alcance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202873" y="6384060"/>
            <a:ext cx="180109" cy="238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Globo: flecha izquierda 14"/>
          <p:cNvSpPr/>
          <p:nvPr/>
        </p:nvSpPr>
        <p:spPr>
          <a:xfrm>
            <a:off x="8388927" y="6040582"/>
            <a:ext cx="2486891" cy="680893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Variamos </a:t>
            </a:r>
            <a:r>
              <a:rPr lang="es-ES" dirty="0" err="1">
                <a:solidFill>
                  <a:schemeClr val="tx1"/>
                </a:solidFill>
              </a:rPr>
              <a:t>nº</a:t>
            </a:r>
            <a:r>
              <a:rPr lang="es-ES" dirty="0">
                <a:solidFill>
                  <a:schemeClr val="tx1"/>
                </a:solidFill>
              </a:rPr>
              <a:t> nodos fuente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230162" y="4002752"/>
            <a:ext cx="1832660" cy="1324344"/>
          </a:xfrm>
          <a:prstGeom prst="rect">
            <a:avLst/>
          </a:prstGeom>
          <a:solidFill>
            <a:srgbClr val="99E5E5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 -&gt;747</a:t>
            </a:r>
          </a:p>
          <a:p>
            <a:pPr algn="ctr"/>
            <a:r>
              <a:rPr lang="es-ES" dirty="0"/>
              <a:t>10  -&gt;1497</a:t>
            </a:r>
          </a:p>
          <a:p>
            <a:pPr algn="ctr"/>
            <a:r>
              <a:rPr lang="es-ES" dirty="0"/>
              <a:t>15  -&gt;2246</a:t>
            </a:r>
          </a:p>
          <a:p>
            <a:pPr algn="ctr"/>
            <a:r>
              <a:rPr lang="es-ES" dirty="0"/>
              <a:t>20 -&gt;2996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103925" y="2040939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99E5E5"/>
                </a:solidFill>
              </a:rPr>
              <a:t>Nodos RX mensaje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230162" y="2479863"/>
            <a:ext cx="1832660" cy="1324344"/>
          </a:xfrm>
          <a:prstGeom prst="rect">
            <a:avLst/>
          </a:prstGeom>
          <a:solidFill>
            <a:srgbClr val="9999FF"/>
          </a:solidFill>
          <a:ln>
            <a:solidFill>
              <a:srgbClr val="99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 -&gt;744</a:t>
            </a:r>
          </a:p>
          <a:p>
            <a:pPr algn="ctr"/>
            <a:r>
              <a:rPr lang="es-ES" dirty="0"/>
              <a:t>10  -&gt;1500</a:t>
            </a:r>
          </a:p>
          <a:p>
            <a:pPr algn="ctr"/>
            <a:r>
              <a:rPr lang="es-ES" dirty="0"/>
              <a:t>15  -&gt;2245</a:t>
            </a:r>
          </a:p>
          <a:p>
            <a:pPr algn="ctr"/>
            <a:r>
              <a:rPr lang="es-ES" dirty="0"/>
              <a:t>20  -&gt;3002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637150" y="52835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4,96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376049" y="41089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067695" y="2957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702649" y="2532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20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222502" y="52558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4,98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896142" y="41089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9,98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612034" y="2953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266874" y="2532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20</a:t>
            </a:r>
          </a:p>
        </p:txBody>
      </p:sp>
      <p:sp>
        <p:nvSpPr>
          <p:cNvPr id="27" name="Flecha: hacia arriba 26"/>
          <p:cNvSpPr/>
          <p:nvPr/>
        </p:nvSpPr>
        <p:spPr>
          <a:xfrm>
            <a:off x="8795367" y="719367"/>
            <a:ext cx="327424" cy="54394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hacia arriba 27"/>
          <p:cNvSpPr/>
          <p:nvPr/>
        </p:nvSpPr>
        <p:spPr>
          <a:xfrm>
            <a:off x="10350543" y="719366"/>
            <a:ext cx="327424" cy="54394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9222711" y="796543"/>
            <a:ext cx="12186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Nº</a:t>
            </a:r>
            <a:r>
              <a:rPr lang="es-ES" sz="1600" b="1" dirty="0"/>
              <a:t> nodos</a:t>
            </a:r>
          </a:p>
          <a:p>
            <a:r>
              <a:rPr lang="es-ES" sz="1600" b="1" dirty="0"/>
              <a:t>fuente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731541" y="957080"/>
            <a:ext cx="94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Tráfico</a:t>
            </a:r>
          </a:p>
        </p:txBody>
      </p:sp>
    </p:spTree>
    <p:extLst>
      <p:ext uri="{BB962C8B-B14F-4D97-AF65-F5344CB8AC3E}">
        <p14:creationId xmlns:p14="http://schemas.microsoft.com/office/powerpoint/2010/main" val="15223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599" y="374614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14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 b="3672"/>
          <a:stretch/>
        </p:blipFill>
        <p:spPr>
          <a:xfrm>
            <a:off x="760176" y="1588587"/>
            <a:ext cx="7366061" cy="5144724"/>
          </a:xfrm>
          <a:prstGeom prst="rect">
            <a:avLst/>
          </a:prstGeom>
        </p:spPr>
      </p:pic>
      <p:sp>
        <p:nvSpPr>
          <p:cNvPr id="9" name="Flecha: hacia arriba 8"/>
          <p:cNvSpPr/>
          <p:nvPr/>
        </p:nvSpPr>
        <p:spPr>
          <a:xfrm>
            <a:off x="8902738" y="846535"/>
            <a:ext cx="327424" cy="54394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rriba 9"/>
          <p:cNvSpPr/>
          <p:nvPr/>
        </p:nvSpPr>
        <p:spPr>
          <a:xfrm>
            <a:off x="10457914" y="846534"/>
            <a:ext cx="327424" cy="54394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9330082" y="923711"/>
            <a:ext cx="12186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Nº</a:t>
            </a:r>
            <a:r>
              <a:rPr lang="es-ES" sz="1600" b="1" dirty="0"/>
              <a:t> nodos</a:t>
            </a:r>
          </a:p>
          <a:p>
            <a:r>
              <a:rPr lang="es-ES" sz="1600" b="1" dirty="0"/>
              <a:t>fuente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838912" y="1084248"/>
            <a:ext cx="94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Tráfico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31819" y="1402384"/>
            <a:ext cx="5915896" cy="312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440606" y="1343350"/>
            <a:ext cx="229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9999"/>
                </a:solidFill>
              </a:rPr>
              <a:t>Retransmisiones</a:t>
            </a:r>
          </a:p>
        </p:txBody>
      </p:sp>
      <p:sp>
        <p:nvSpPr>
          <p:cNvPr id="20" name="Globo: flecha izquierda 19"/>
          <p:cNvSpPr/>
          <p:nvPr/>
        </p:nvSpPr>
        <p:spPr>
          <a:xfrm>
            <a:off x="8131846" y="5970461"/>
            <a:ext cx="2486891" cy="680893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Variamos </a:t>
            </a:r>
            <a:r>
              <a:rPr lang="es-ES" dirty="0" err="1">
                <a:solidFill>
                  <a:schemeClr val="tx1"/>
                </a:solidFill>
              </a:rPr>
              <a:t>nº</a:t>
            </a:r>
            <a:r>
              <a:rPr lang="es-ES" dirty="0">
                <a:solidFill>
                  <a:schemeClr val="tx1"/>
                </a:solidFill>
              </a:rPr>
              <a:t> nodos fuente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230162" y="4002752"/>
            <a:ext cx="1832660" cy="1324344"/>
          </a:xfrm>
          <a:prstGeom prst="rect">
            <a:avLst/>
          </a:prstGeom>
          <a:solidFill>
            <a:srgbClr val="E599E5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 -&gt;747</a:t>
            </a:r>
          </a:p>
          <a:p>
            <a:pPr algn="ctr"/>
            <a:r>
              <a:rPr lang="es-ES" dirty="0"/>
              <a:t>10  -&gt;1497</a:t>
            </a:r>
          </a:p>
          <a:p>
            <a:pPr algn="ctr"/>
            <a:r>
              <a:rPr lang="es-ES" dirty="0"/>
              <a:t>15  -&gt;2246</a:t>
            </a:r>
          </a:p>
          <a:p>
            <a:pPr algn="ctr"/>
            <a:r>
              <a:rPr lang="es-ES" dirty="0"/>
              <a:t>20 -&gt;2996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103925" y="2040939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E599E5"/>
                </a:solidFill>
              </a:rPr>
              <a:t>Nodos RX mensaje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230162" y="2479863"/>
            <a:ext cx="1832660" cy="1324344"/>
          </a:xfrm>
          <a:prstGeom prst="rect">
            <a:avLst/>
          </a:prstGeom>
          <a:solidFill>
            <a:srgbClr val="FF9999"/>
          </a:solidFill>
          <a:ln>
            <a:solidFill>
              <a:srgbClr val="E59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 -&gt;744</a:t>
            </a:r>
          </a:p>
          <a:p>
            <a:pPr algn="ctr"/>
            <a:r>
              <a:rPr lang="es-ES" dirty="0"/>
              <a:t>10  -&gt;1500</a:t>
            </a:r>
          </a:p>
          <a:p>
            <a:pPr algn="ctr"/>
            <a:r>
              <a:rPr lang="es-ES" dirty="0"/>
              <a:t>15  -&gt;2245</a:t>
            </a:r>
          </a:p>
          <a:p>
            <a:pPr algn="ctr"/>
            <a:r>
              <a:rPr lang="es-ES" dirty="0"/>
              <a:t>20  -&gt;3002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491667" y="51562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155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084948" y="41609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285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89767" y="32508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409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289762" y="24773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539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071339" y="54654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659917" y="4456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251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241729" y="36056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372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6864402" y="25539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519</a:t>
            </a:r>
          </a:p>
        </p:txBody>
      </p:sp>
    </p:spTree>
    <p:extLst>
      <p:ext uri="{BB962C8B-B14F-4D97-AF65-F5344CB8AC3E}">
        <p14:creationId xmlns:p14="http://schemas.microsoft.com/office/powerpoint/2010/main" val="30395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145" y="443272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" b="2342"/>
          <a:stretch/>
        </p:blipFill>
        <p:spPr>
          <a:xfrm>
            <a:off x="863536" y="1523999"/>
            <a:ext cx="7424943" cy="533400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563091" y="1510144"/>
            <a:ext cx="4585854" cy="23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569009" y="1307170"/>
            <a:ext cx="285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9999FF"/>
                </a:solidFill>
              </a:rPr>
              <a:t>Reachability</a:t>
            </a:r>
            <a:r>
              <a:rPr lang="es-ES" sz="2400" b="1" dirty="0">
                <a:solidFill>
                  <a:srgbClr val="9999FF"/>
                </a:solidFill>
              </a:rPr>
              <a:t>/Alcance</a:t>
            </a:r>
          </a:p>
        </p:txBody>
      </p:sp>
      <p:sp>
        <p:nvSpPr>
          <p:cNvPr id="11" name="Globo: flecha izquierda 10"/>
          <p:cNvSpPr/>
          <p:nvPr/>
        </p:nvSpPr>
        <p:spPr>
          <a:xfrm>
            <a:off x="8288479" y="5858019"/>
            <a:ext cx="2486891" cy="680893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Variamos bytes mensaje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105888" y="6397915"/>
            <a:ext cx="180109" cy="238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676400" y="1855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92187" y="1855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936518" y="1855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053871" y="25974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0,847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706229" y="25403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0,847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357398" y="22606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0,907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992235" y="31736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0,713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101343" y="3831888"/>
            <a:ext cx="1832660" cy="1324344"/>
          </a:xfrm>
          <a:prstGeom prst="rect">
            <a:avLst/>
          </a:prstGeom>
          <a:solidFill>
            <a:srgbClr val="99E5E5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B -&gt;127</a:t>
            </a:r>
          </a:p>
          <a:p>
            <a:pPr algn="ctr"/>
            <a:r>
              <a:rPr lang="es-ES" dirty="0"/>
              <a:t>10 B -&gt;127</a:t>
            </a:r>
          </a:p>
          <a:p>
            <a:pPr algn="ctr"/>
            <a:r>
              <a:rPr lang="es-ES" dirty="0"/>
              <a:t>15 B -&gt;136</a:t>
            </a:r>
          </a:p>
          <a:p>
            <a:pPr algn="ctr"/>
            <a:r>
              <a:rPr lang="es-ES" dirty="0"/>
              <a:t>20 B -&gt;107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975106" y="1870075"/>
            <a:ext cx="21242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99E5E5"/>
                </a:solidFill>
              </a:rPr>
              <a:t>Nodos RX mensaje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9101343" y="2308999"/>
            <a:ext cx="1832660" cy="1324344"/>
          </a:xfrm>
          <a:prstGeom prst="rect">
            <a:avLst/>
          </a:prstGeom>
          <a:solidFill>
            <a:srgbClr val="9999FF"/>
          </a:solidFill>
          <a:ln>
            <a:solidFill>
              <a:srgbClr val="99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B -&gt;150</a:t>
            </a:r>
          </a:p>
          <a:p>
            <a:pPr algn="ctr"/>
            <a:r>
              <a:rPr lang="es-ES" dirty="0"/>
              <a:t>10 B -&gt;150</a:t>
            </a:r>
          </a:p>
          <a:p>
            <a:pPr algn="ctr"/>
            <a:r>
              <a:rPr lang="es-ES" dirty="0"/>
              <a:t>15 B -&gt;150</a:t>
            </a:r>
          </a:p>
          <a:p>
            <a:pPr algn="ctr"/>
            <a:r>
              <a:rPr lang="es-ES" dirty="0"/>
              <a:t>20 B -&gt;150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612545" y="2500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327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399" y="1768835"/>
            <a:ext cx="6033655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2439"/>
          <a:stretch/>
        </p:blipFill>
        <p:spPr>
          <a:xfrm>
            <a:off x="863536" y="1549688"/>
            <a:ext cx="7424943" cy="5308312"/>
          </a:xfrm>
          <a:prstGeom prst="rect">
            <a:avLst/>
          </a:prstGeom>
        </p:spPr>
      </p:pic>
      <p:sp>
        <p:nvSpPr>
          <p:cNvPr id="9" name="Globo: flecha izquierda 8"/>
          <p:cNvSpPr/>
          <p:nvPr/>
        </p:nvSpPr>
        <p:spPr>
          <a:xfrm>
            <a:off x="8288479" y="5858019"/>
            <a:ext cx="2486891" cy="680893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Variamos bytes mensaje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01091" y="1532663"/>
            <a:ext cx="6096000" cy="225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625392" y="1340215"/>
            <a:ext cx="229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9999"/>
                </a:solidFill>
              </a:rPr>
              <a:t>Retransmisiones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77884" y="2271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55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215348" y="3033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45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862946" y="238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53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512729" y="3033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45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142413" y="2851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47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798577" y="2948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455185" y="265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50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096153" y="33402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41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213573" y="3679458"/>
            <a:ext cx="1832660" cy="1324344"/>
          </a:xfrm>
          <a:prstGeom prst="rect">
            <a:avLst/>
          </a:prstGeom>
          <a:solidFill>
            <a:srgbClr val="E599E5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B -&gt;127</a:t>
            </a:r>
          </a:p>
          <a:p>
            <a:pPr algn="ctr"/>
            <a:r>
              <a:rPr lang="es-ES" dirty="0"/>
              <a:t>10 B -&gt;127</a:t>
            </a:r>
          </a:p>
          <a:p>
            <a:pPr algn="ctr"/>
            <a:r>
              <a:rPr lang="es-ES" dirty="0"/>
              <a:t>15 B -&gt;136</a:t>
            </a:r>
          </a:p>
          <a:p>
            <a:pPr algn="ctr"/>
            <a:r>
              <a:rPr lang="es-ES" dirty="0"/>
              <a:t>20 B -&gt;107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087336" y="171764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E599E5"/>
                </a:solidFill>
              </a:rPr>
              <a:t>Nodos RX mensaje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213573" y="2156569"/>
            <a:ext cx="1832660" cy="1324344"/>
          </a:xfrm>
          <a:prstGeom prst="rect">
            <a:avLst/>
          </a:prstGeom>
          <a:solidFill>
            <a:srgbClr val="FF9999"/>
          </a:solidFill>
          <a:ln>
            <a:solidFill>
              <a:srgbClr val="E59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B -&gt;150</a:t>
            </a:r>
          </a:p>
          <a:p>
            <a:pPr algn="ctr"/>
            <a:r>
              <a:rPr lang="es-ES" dirty="0"/>
              <a:t>10 B -&gt;150</a:t>
            </a:r>
          </a:p>
          <a:p>
            <a:pPr algn="ctr"/>
            <a:r>
              <a:rPr lang="es-ES" dirty="0"/>
              <a:t>15 B -&gt;150</a:t>
            </a:r>
          </a:p>
          <a:p>
            <a:pPr algn="ctr"/>
            <a:r>
              <a:rPr lang="es-ES" dirty="0"/>
              <a:t>20 B -&gt;150</a:t>
            </a:r>
          </a:p>
        </p:txBody>
      </p:sp>
    </p:spTree>
    <p:extLst>
      <p:ext uri="{BB962C8B-B14F-4D97-AF65-F5344CB8AC3E}">
        <p14:creationId xmlns:p14="http://schemas.microsoft.com/office/powerpoint/2010/main" val="29171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455" y="1768835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Objetivos alcanzados</a:t>
            </a:r>
          </a:p>
          <a:p>
            <a:pPr lvl="1"/>
            <a:r>
              <a:rPr lang="es-ES" dirty="0"/>
              <a:t>Mejora para alta densidad.</a:t>
            </a:r>
          </a:p>
          <a:p>
            <a:pPr lvl="1"/>
            <a:r>
              <a:rPr lang="es-ES" dirty="0"/>
              <a:t>Evita congestión.</a:t>
            </a:r>
          </a:p>
          <a:p>
            <a:pPr lvl="1"/>
            <a:r>
              <a:rPr lang="es-ES" dirty="0" err="1"/>
              <a:t>Reachability</a:t>
            </a:r>
            <a:r>
              <a:rPr lang="es-ES" dirty="0"/>
              <a:t> 1 en la mayoría de casos.</a:t>
            </a:r>
          </a:p>
          <a:p>
            <a:pPr lvl="1"/>
            <a:r>
              <a:rPr lang="es-ES" dirty="0"/>
              <a:t>Disminución del </a:t>
            </a:r>
            <a:r>
              <a:rPr lang="es-ES" dirty="0" err="1"/>
              <a:t>nº</a:t>
            </a:r>
            <a:r>
              <a:rPr lang="es-ES" dirty="0"/>
              <a:t> de retransmisiones.</a:t>
            </a:r>
          </a:p>
          <a:p>
            <a:pPr lvl="1"/>
            <a:endParaRPr lang="es-ES" dirty="0"/>
          </a:p>
          <a:p>
            <a:r>
              <a:rPr lang="es-ES" dirty="0"/>
              <a:t>Mejoras futuras</a:t>
            </a:r>
          </a:p>
          <a:p>
            <a:pPr lvl="1"/>
            <a:r>
              <a:rPr lang="es-ES" dirty="0"/>
              <a:t>Podado de vecinos.</a:t>
            </a:r>
          </a:p>
          <a:p>
            <a:pPr lvl="1"/>
            <a:r>
              <a:rPr lang="es-ES" dirty="0"/>
              <a:t>Mayor reducción de retransmisiones.</a:t>
            </a:r>
          </a:p>
          <a:p>
            <a:pPr lvl="1"/>
            <a:r>
              <a:rPr lang="es-ES" dirty="0"/>
              <a:t>Aumento de </a:t>
            </a:r>
            <a:r>
              <a:rPr lang="es-ES" dirty="0" err="1"/>
              <a:t>reachability</a:t>
            </a:r>
            <a:r>
              <a:rPr lang="es-ES" dirty="0"/>
              <a:t> para envío de mensajes.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17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45" y="2680301"/>
            <a:ext cx="4700155" cy="309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8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82689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D. G. Reina, S. L. </a:t>
            </a:r>
            <a:r>
              <a:rPr lang="en-US" dirty="0" err="1"/>
              <a:t>Toral</a:t>
            </a:r>
            <a:r>
              <a:rPr lang="en-US" dirty="0"/>
              <a:t>, P. Johnson, and F. </a:t>
            </a:r>
            <a:r>
              <a:rPr lang="en-US" dirty="0" err="1"/>
              <a:t>Barrero</a:t>
            </a:r>
            <a:r>
              <a:rPr lang="en-US" dirty="0"/>
              <a:t>, “A survey on probabilistic broadcast schemes for wireless ad hoc networks,” 263-292, October 2014. </a:t>
            </a:r>
            <a:endParaRPr lang="es-ES" dirty="0"/>
          </a:p>
          <a:p>
            <a:r>
              <a:rPr lang="en-US" dirty="0" err="1"/>
              <a:t>Jiguo</a:t>
            </a:r>
            <a:r>
              <a:rPr lang="en-US" dirty="0"/>
              <a:t> Yu, </a:t>
            </a:r>
            <a:r>
              <a:rPr lang="en-US" dirty="0" err="1"/>
              <a:t>Nannan</a:t>
            </a:r>
            <a:r>
              <a:rPr lang="en-US" dirty="0"/>
              <a:t> Wang, </a:t>
            </a:r>
            <a:r>
              <a:rPr lang="en-US" dirty="0" err="1"/>
              <a:t>Guanghui</a:t>
            </a:r>
            <a:r>
              <a:rPr lang="en-US" dirty="0"/>
              <a:t> Wang, and </a:t>
            </a:r>
            <a:r>
              <a:rPr lang="en-US" dirty="0" err="1"/>
              <a:t>Dongxiao</a:t>
            </a:r>
            <a:r>
              <a:rPr lang="en-US" dirty="0"/>
              <a:t> Yu, “Connected dominating sets in wireless ad hoc and sensor networks – A comprehensive survey”, 121-134, October 2012.</a:t>
            </a:r>
            <a:endParaRPr lang="es-ES" dirty="0"/>
          </a:p>
          <a:p>
            <a:r>
              <a:rPr lang="en-US" dirty="0"/>
              <a:t>P. Ruiz, and P. </a:t>
            </a:r>
            <a:r>
              <a:rPr lang="en-US" dirty="0" err="1"/>
              <a:t>Bouvry</a:t>
            </a:r>
            <a:r>
              <a:rPr lang="en-US" dirty="0"/>
              <a:t>, “Survey on Broadcast Algorithms for Mobile Ad Hoc Networks”,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Surv</a:t>
            </a:r>
            <a:r>
              <a:rPr lang="en-US" dirty="0"/>
              <a:t>. 48,1 Article 8, July 2015.</a:t>
            </a:r>
            <a:endParaRPr lang="es-ES" dirty="0"/>
          </a:p>
          <a:p>
            <a:r>
              <a:rPr lang="en-US" dirty="0"/>
              <a:t>A. A. </a:t>
            </a:r>
            <a:r>
              <a:rPr lang="en-US" dirty="0" err="1"/>
              <a:t>Abbasi</a:t>
            </a:r>
            <a:r>
              <a:rPr lang="en-US" dirty="0"/>
              <a:t>, and M. Younis, “A survey on clustering algorithms for wireless sensor networks”, 2826-2841, June 2007.</a:t>
            </a:r>
            <a:endParaRPr lang="es-ES" dirty="0"/>
          </a:p>
          <a:p>
            <a:r>
              <a:rPr lang="en-US" dirty="0"/>
              <a:t>A. </a:t>
            </a:r>
            <a:r>
              <a:rPr lang="en-US" dirty="0" err="1"/>
              <a:t>Dunkels</a:t>
            </a:r>
            <a:r>
              <a:rPr lang="en-US" dirty="0"/>
              <a:t>, F. </a:t>
            </a:r>
            <a:r>
              <a:rPr lang="en-US" dirty="0" err="1"/>
              <a:t>Österlind</a:t>
            </a:r>
            <a:r>
              <a:rPr lang="en-US" dirty="0"/>
              <a:t>, and Z. He, “An Adaptive Communication Architecture for Wireless Sensor Networks”, November 2007.</a:t>
            </a:r>
            <a:endParaRPr lang="es-ES" dirty="0"/>
          </a:p>
          <a:p>
            <a:r>
              <a:rPr lang="en-US" dirty="0"/>
              <a:t>“Python Tutorials”, available online: </a:t>
            </a:r>
            <a:r>
              <a:rPr lang="en-US" u="sng" dirty="0">
                <a:hlinkClick r:id="rId2"/>
              </a:rPr>
              <a:t>https://pythonspot.com/en/</a:t>
            </a:r>
            <a:endParaRPr lang="es-ES" dirty="0"/>
          </a:p>
          <a:p>
            <a:r>
              <a:rPr lang="en-US" dirty="0"/>
              <a:t>“Contiki: The Open Source OS for the Internet of Things”, available online: </a:t>
            </a:r>
            <a:r>
              <a:rPr lang="en-US" u="sng" dirty="0">
                <a:hlinkClick r:id="rId3"/>
              </a:rPr>
              <a:t>http://www.contiki-os.org/</a:t>
            </a:r>
            <a:endParaRPr lang="es-ES" dirty="0"/>
          </a:p>
          <a:p>
            <a:r>
              <a:rPr lang="en-US" dirty="0"/>
              <a:t>“The Rime communication stack”, available online: </a:t>
            </a:r>
            <a:r>
              <a:rPr lang="en-US" u="sng" dirty="0">
                <a:hlinkClick r:id="rId4"/>
              </a:rPr>
              <a:t>http://contiki.sourceforge.net/docs/2.6/a01798.html</a:t>
            </a:r>
            <a:endParaRPr lang="en-US" u="sng" dirty="0"/>
          </a:p>
          <a:p>
            <a:r>
              <a:rPr lang="en-US" dirty="0"/>
              <a:t>Yara Ali, Dr. </a:t>
            </a:r>
            <a:r>
              <a:rPr lang="en-US" dirty="0" err="1"/>
              <a:t>Ahdmed</a:t>
            </a:r>
            <a:r>
              <a:rPr lang="en-US" dirty="0"/>
              <a:t> </a:t>
            </a:r>
            <a:r>
              <a:rPr lang="en-US" dirty="0" err="1"/>
              <a:t>Akl</a:t>
            </a:r>
            <a:r>
              <a:rPr lang="en-US" dirty="0"/>
              <a:t>, “Localization in WSN”, available online: </a:t>
            </a:r>
            <a:r>
              <a:rPr lang="en-US" u="sng" dirty="0">
                <a:solidFill>
                  <a:srgbClr val="0563C1"/>
                </a:solidFill>
              </a:rPr>
              <a:t>https://www.slideshare.net/ahmadabdelhafeez5/localization-in-wsn-45293802</a:t>
            </a:r>
            <a:endParaRPr lang="es-ES" u="sng" dirty="0">
              <a:solidFill>
                <a:srgbClr val="0563C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18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76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44436"/>
            <a:ext cx="10515600" cy="39999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Trabajos relacionados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Descripción del algoritmo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Resultados</a:t>
            </a:r>
          </a:p>
          <a:p>
            <a:pPr lvl="1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Comparación con Flooding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Conclusiones</a:t>
            </a:r>
          </a:p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2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3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4874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lvl="1"/>
            <a:endParaRPr lang="es-ES" dirty="0"/>
          </a:p>
          <a:p>
            <a:r>
              <a:rPr lang="es-ES" dirty="0"/>
              <a:t>WSN</a:t>
            </a:r>
          </a:p>
          <a:p>
            <a:pPr lvl="1"/>
            <a:r>
              <a:rPr lang="es-ES" dirty="0"/>
              <a:t>Gran cantidad de dispositivos.</a:t>
            </a:r>
          </a:p>
          <a:p>
            <a:pPr lvl="1"/>
            <a:r>
              <a:rPr lang="es-ES" dirty="0"/>
              <a:t>Recogida/procesado/envío datos.</a:t>
            </a:r>
          </a:p>
          <a:p>
            <a:pPr lvl="1"/>
            <a:r>
              <a:rPr lang="es-ES" dirty="0"/>
              <a:t>Comunicación inalámbrica.</a:t>
            </a:r>
          </a:p>
          <a:p>
            <a:r>
              <a:rPr lang="es-ES" dirty="0"/>
              <a:t>MANET</a:t>
            </a:r>
          </a:p>
          <a:p>
            <a:pPr lvl="1"/>
            <a:r>
              <a:rPr lang="es-ES" dirty="0"/>
              <a:t>Movilidad.</a:t>
            </a:r>
          </a:p>
          <a:p>
            <a:pPr lvl="1"/>
            <a:r>
              <a:rPr lang="es-ES" dirty="0"/>
              <a:t>Libertad desplazamiento nodos.</a:t>
            </a:r>
          </a:p>
          <a:p>
            <a:pPr lvl="1"/>
            <a:r>
              <a:rPr lang="es-ES" dirty="0"/>
              <a:t>Cambios dinámicos.</a:t>
            </a:r>
          </a:p>
          <a:p>
            <a:r>
              <a:rPr lang="es-ES" dirty="0"/>
              <a:t>VANET</a:t>
            </a:r>
          </a:p>
          <a:p>
            <a:pPr lvl="1"/>
            <a:r>
              <a:rPr lang="es-ES" dirty="0"/>
              <a:t>Nodos vehículos.</a:t>
            </a:r>
          </a:p>
          <a:p>
            <a:pPr lvl="1"/>
            <a:r>
              <a:rPr lang="es-ES" dirty="0"/>
              <a:t>Alcance reducido</a:t>
            </a:r>
          </a:p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3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/>
          <p:cNvSpPr/>
          <p:nvPr/>
        </p:nvSpPr>
        <p:spPr>
          <a:xfrm>
            <a:off x="5970634" y="2424961"/>
            <a:ext cx="958645" cy="4719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377263" y="2078111"/>
            <a:ext cx="3322073" cy="1217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 Nodo fuente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Todos reciben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Eficiencia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Mínimo </a:t>
            </a:r>
            <a:r>
              <a:rPr lang="es-ES" dirty="0" err="1">
                <a:solidFill>
                  <a:schemeClr val="tx1"/>
                </a:solidFill>
              </a:rPr>
              <a:t>nº</a:t>
            </a:r>
            <a:r>
              <a:rPr lang="es-ES" dirty="0">
                <a:solidFill>
                  <a:schemeClr val="tx1"/>
                </a:solidFill>
              </a:rPr>
              <a:t> retransmisiones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464438" y="1303691"/>
            <a:ext cx="3147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Algoritmos de diseminación</a:t>
            </a:r>
          </a:p>
          <a:p>
            <a:pPr algn="ctr"/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de mensajes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38" y="3630036"/>
            <a:ext cx="3052921" cy="27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4874"/>
            <a:ext cx="10515600" cy="49414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HP-</a:t>
            </a:r>
            <a:r>
              <a:rPr lang="es-ES" b="1" dirty="0" err="1"/>
              <a:t>Flood</a:t>
            </a:r>
            <a:endParaRPr lang="es-ES" b="1" dirty="0"/>
          </a:p>
          <a:p>
            <a:pPr marL="457200" lvl="1" indent="0">
              <a:buNone/>
            </a:pPr>
            <a:endParaRPr lang="es-ES" b="1" dirty="0"/>
          </a:p>
          <a:p>
            <a:pPr lvl="2"/>
            <a:r>
              <a:rPr lang="es-ES" sz="2400" dirty="0"/>
              <a:t>Basado en </a:t>
            </a:r>
            <a:r>
              <a:rPr lang="es-ES" sz="2400"/>
              <a:t>flooding</a:t>
            </a:r>
            <a:r>
              <a:rPr lang="es-ES" sz="2400" dirty="0"/>
              <a:t>.</a:t>
            </a:r>
          </a:p>
          <a:p>
            <a:pPr lvl="1"/>
            <a:endParaRPr lang="es-ES" dirty="0"/>
          </a:p>
          <a:p>
            <a:pPr lvl="2"/>
            <a:r>
              <a:rPr lang="es-ES" sz="2400" dirty="0"/>
              <a:t>Probabilidad.</a:t>
            </a:r>
          </a:p>
          <a:p>
            <a:pPr marL="914400" lvl="2" indent="0">
              <a:buNone/>
            </a:pPr>
            <a:endParaRPr lang="es-ES" sz="2400" dirty="0"/>
          </a:p>
          <a:p>
            <a:pPr lvl="2"/>
            <a:r>
              <a:rPr lang="es-ES" sz="2400" dirty="0"/>
              <a:t>Saltos.</a:t>
            </a:r>
          </a:p>
          <a:p>
            <a:pPr lvl="2"/>
            <a:endParaRPr lang="es-ES" sz="2400" dirty="0"/>
          </a:p>
          <a:p>
            <a:pPr lvl="2"/>
            <a:r>
              <a:rPr lang="es-ES" sz="2400" dirty="0"/>
              <a:t>Eficiencia.</a:t>
            </a:r>
          </a:p>
          <a:p>
            <a:pPr lvl="2"/>
            <a:endParaRPr lang="es-ES" sz="2400" dirty="0"/>
          </a:p>
          <a:p>
            <a:pPr lvl="2"/>
            <a:r>
              <a:rPr lang="es-ES" sz="2400" dirty="0"/>
              <a:t>Disminución de densidad.</a:t>
            </a:r>
          </a:p>
          <a:p>
            <a:pPr lvl="2"/>
            <a:endParaRPr lang="es-ES" sz="2400" dirty="0"/>
          </a:p>
          <a:p>
            <a:pPr lvl="2"/>
            <a:r>
              <a:rPr lang="es-ES" sz="2400" dirty="0"/>
              <a:t>Máximo alcance.</a:t>
            </a:r>
          </a:p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3" y="4054035"/>
            <a:ext cx="3860137" cy="24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441" y="279975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Trabajos relacionados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455" y="1768835"/>
            <a:ext cx="10515600" cy="4486275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5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Diagrama 7"/>
          <p:cNvGraphicFramePr/>
          <p:nvPr>
            <p:extLst/>
          </p:nvPr>
        </p:nvGraphicFramePr>
        <p:xfrm>
          <a:off x="-720436" y="1399310"/>
          <a:ext cx="14976763" cy="588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2286575" y="3638474"/>
            <a:ext cx="774707" cy="387353"/>
            <a:chOff x="3011424" y="2245586"/>
            <a:chExt cx="774707" cy="387353"/>
          </a:xfrm>
          <a:solidFill>
            <a:srgbClr val="99E5E5"/>
          </a:solidFill>
          <a:scene3d>
            <a:camera prst="orthographicFront"/>
            <a:lightRig rig="flat" dir="t"/>
          </a:scene3d>
        </p:grpSpPr>
        <p:sp>
          <p:nvSpPr>
            <p:cNvPr id="10" name="Rectángulo 9"/>
            <p:cNvSpPr/>
            <p:nvPr/>
          </p:nvSpPr>
          <p:spPr>
            <a:xfrm>
              <a:off x="3011424" y="2245586"/>
              <a:ext cx="774707" cy="3873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uadroTexto 10"/>
            <p:cNvSpPr txBox="1"/>
            <p:nvPr/>
          </p:nvSpPr>
          <p:spPr>
            <a:xfrm>
              <a:off x="3011424" y="2245586"/>
              <a:ext cx="774707" cy="387353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Probabilístico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032246" y="4149723"/>
            <a:ext cx="774707" cy="387353"/>
            <a:chOff x="4757537" y="2750413"/>
            <a:chExt cx="774707" cy="387353"/>
          </a:xfrm>
          <a:solidFill>
            <a:srgbClr val="99E5E5"/>
          </a:solidFill>
          <a:scene3d>
            <a:camera prst="orthographicFront"/>
            <a:lightRig rig="flat" dir="t"/>
          </a:scene3d>
        </p:grpSpPr>
        <p:sp>
          <p:nvSpPr>
            <p:cNvPr id="13" name="Rectángulo 12"/>
            <p:cNvSpPr/>
            <p:nvPr/>
          </p:nvSpPr>
          <p:spPr>
            <a:xfrm>
              <a:off x="4757537" y="2750413"/>
              <a:ext cx="774707" cy="3873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uadroTexto 13"/>
            <p:cNvSpPr txBox="1"/>
            <p:nvPr/>
          </p:nvSpPr>
          <p:spPr>
            <a:xfrm>
              <a:off x="4757537" y="2750413"/>
              <a:ext cx="774707" cy="387353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Adaptativos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323192" y="6356350"/>
            <a:ext cx="774707" cy="387353"/>
            <a:chOff x="5049703" y="4957728"/>
            <a:chExt cx="774707" cy="387353"/>
          </a:xfrm>
          <a:solidFill>
            <a:srgbClr val="99E5E5"/>
          </a:solidFill>
          <a:scene3d>
            <a:camera prst="orthographicFront"/>
            <a:lightRig rig="flat" dir="t"/>
          </a:scene3d>
        </p:grpSpPr>
        <p:sp>
          <p:nvSpPr>
            <p:cNvPr id="16" name="Rectángulo 15"/>
            <p:cNvSpPr/>
            <p:nvPr/>
          </p:nvSpPr>
          <p:spPr>
            <a:xfrm>
              <a:off x="5049703" y="4957728"/>
              <a:ext cx="774707" cy="3873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uadroTexto 16"/>
            <p:cNvSpPr txBox="1"/>
            <p:nvPr/>
          </p:nvSpPr>
          <p:spPr>
            <a:xfrm>
              <a:off x="5049703" y="4957728"/>
              <a:ext cx="774707" cy="387353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Distancia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9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5" y="392652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Trabajos relacionados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455" y="1524001"/>
            <a:ext cx="10515600" cy="473111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Probabilidad adaptativa</a:t>
            </a:r>
          </a:p>
          <a:p>
            <a:pPr lvl="1"/>
            <a:r>
              <a:rPr lang="es-ES" dirty="0"/>
              <a:t>Basados en contador</a:t>
            </a:r>
          </a:p>
          <a:p>
            <a:pPr lvl="1"/>
            <a:r>
              <a:rPr lang="es-ES" dirty="0"/>
              <a:t>No basados en contador</a:t>
            </a:r>
          </a:p>
          <a:p>
            <a:r>
              <a:rPr lang="es-ES" dirty="0"/>
              <a:t>Basados en distancia/área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Probabilidad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reenvio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Info global.</a:t>
            </a:r>
          </a:p>
          <a:p>
            <a:r>
              <a:rPr lang="es-ES" dirty="0"/>
              <a:t>Hop-</a:t>
            </a:r>
            <a:r>
              <a:rPr lang="es-ES" dirty="0" err="1"/>
              <a:t>count</a:t>
            </a:r>
            <a:endParaRPr lang="es-ES" dirty="0"/>
          </a:p>
          <a:p>
            <a:pPr lvl="1"/>
            <a:r>
              <a:rPr lang="es-ES" dirty="0"/>
              <a:t>GOSSIP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Zona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gossip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/zona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flooding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dirty="0"/>
              <a:t>DV-Hop</a:t>
            </a:r>
          </a:p>
          <a:p>
            <a:pPr lvl="2"/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Flooding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beacon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Tabla mínimo salto.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Tamaño promedio 1salto.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Distancias estimadas.</a:t>
            </a:r>
          </a:p>
          <a:p>
            <a:r>
              <a:rPr lang="es-ES" dirty="0" err="1"/>
              <a:t>Self-pruning</a:t>
            </a:r>
            <a:endParaRPr lang="es-ES" dirty="0"/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Prioridad vecinos 2 saltos. 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70199"/>
            <a:ext cx="2743200" cy="365125"/>
          </a:xfrm>
        </p:spPr>
        <p:txBody>
          <a:bodyPr/>
          <a:lstStyle/>
          <a:p>
            <a:fld id="{7383A999-9AF6-46DC-9F44-A295D4BCB43B}" type="slidenum">
              <a:rPr lang="es-ES" smtClean="0"/>
              <a:t>6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77" t="38176" r="21023" b="16145"/>
          <a:stretch/>
        </p:blipFill>
        <p:spPr>
          <a:xfrm>
            <a:off x="5463031" y="3754828"/>
            <a:ext cx="6510056" cy="2907653"/>
          </a:xfrm>
          <a:prstGeom prst="rect">
            <a:avLst/>
          </a:prstGeom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9060873" y="3754828"/>
            <a:ext cx="2912214" cy="38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0312999" y="5220273"/>
            <a:ext cx="374073" cy="360218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9632385" y="5143947"/>
            <a:ext cx="374073" cy="360218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8257329" y="4991887"/>
            <a:ext cx="374073" cy="360218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7696219" y="5684274"/>
            <a:ext cx="374073" cy="360218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6227625" y="5715899"/>
            <a:ext cx="374073" cy="3602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00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190517" y="5028545"/>
            <a:ext cx="374073" cy="360218"/>
          </a:xfrm>
          <a:prstGeom prst="ellipse">
            <a:avLst/>
          </a:prstGeom>
          <a:solidFill>
            <a:srgbClr val="99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11014375" y="5518020"/>
            <a:ext cx="374073" cy="3602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869401" y="4350573"/>
            <a:ext cx="374073" cy="3602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8905890" y="5646625"/>
            <a:ext cx="374073" cy="3602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208596" y="572583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843077" y="43399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997255" y="55180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23834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88675" y="2501141"/>
            <a:ext cx="3100531" cy="2958128"/>
            <a:chOff x="7988675" y="2501141"/>
            <a:chExt cx="3100531" cy="2958128"/>
          </a:xfrm>
        </p:grpSpPr>
        <p:sp>
          <p:nvSpPr>
            <p:cNvPr id="9" name="Elipse 8"/>
            <p:cNvSpPr/>
            <p:nvPr/>
          </p:nvSpPr>
          <p:spPr>
            <a:xfrm>
              <a:off x="8032218" y="2759898"/>
              <a:ext cx="2856074" cy="2440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8813396" y="3214811"/>
              <a:ext cx="1534280" cy="1530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Anillo 12"/>
            <p:cNvSpPr/>
            <p:nvPr/>
          </p:nvSpPr>
          <p:spPr>
            <a:xfrm>
              <a:off x="7988675" y="2501141"/>
              <a:ext cx="3100531" cy="2958128"/>
            </a:xfrm>
            <a:prstGeom prst="donut">
              <a:avLst>
                <a:gd name="adj" fmla="val 10134"/>
              </a:avLst>
            </a:prstGeom>
            <a:solidFill>
              <a:srgbClr val="99E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4" name="Anillo 13"/>
            <p:cNvSpPr/>
            <p:nvPr/>
          </p:nvSpPr>
          <p:spPr>
            <a:xfrm>
              <a:off x="8655716" y="3124370"/>
              <a:ext cx="1766447" cy="1711670"/>
            </a:xfrm>
            <a:prstGeom prst="donut">
              <a:avLst>
                <a:gd name="adj" fmla="val 19717"/>
              </a:avLst>
            </a:prstGeom>
            <a:solidFill>
              <a:srgbClr val="99E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algoritmo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296491" y="2501140"/>
            <a:ext cx="2662631" cy="713671"/>
            <a:chOff x="9296491" y="2501140"/>
            <a:chExt cx="2662631" cy="713671"/>
          </a:xfrm>
        </p:grpSpPr>
        <p:sp>
          <p:nvSpPr>
            <p:cNvPr id="16" name="CuadroTexto 15"/>
            <p:cNvSpPr txBox="1"/>
            <p:nvPr/>
          </p:nvSpPr>
          <p:spPr>
            <a:xfrm>
              <a:off x="9296491" y="2501140"/>
              <a:ext cx="568089" cy="29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100%</a:t>
              </a:r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 flipH="1">
              <a:off x="10661190" y="2974560"/>
              <a:ext cx="622937" cy="240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11332457" y="2795299"/>
              <a:ext cx="626665" cy="220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saltos &lt; 4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452650" y="3177697"/>
            <a:ext cx="2364502" cy="2466790"/>
            <a:chOff x="7452650" y="3177697"/>
            <a:chExt cx="2364502" cy="2466790"/>
          </a:xfrm>
        </p:grpSpPr>
        <p:sp>
          <p:nvSpPr>
            <p:cNvPr id="15" name="CuadroTexto 14"/>
            <p:cNvSpPr txBox="1"/>
            <p:nvPr/>
          </p:nvSpPr>
          <p:spPr>
            <a:xfrm>
              <a:off x="9343918" y="3177697"/>
              <a:ext cx="473234" cy="29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50%</a:t>
              </a: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V="1">
              <a:off x="8483877" y="4598518"/>
              <a:ext cx="674637" cy="9310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7452650" y="5423868"/>
              <a:ext cx="873547" cy="220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7 ≤ saltos &lt; 10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9343918" y="2865611"/>
            <a:ext cx="2650020" cy="1953526"/>
            <a:chOff x="9343918" y="2865611"/>
            <a:chExt cx="2650020" cy="1953526"/>
          </a:xfrm>
        </p:grpSpPr>
        <p:sp>
          <p:nvSpPr>
            <p:cNvPr id="11" name="CuadroTexto 10"/>
            <p:cNvSpPr txBox="1"/>
            <p:nvPr/>
          </p:nvSpPr>
          <p:spPr>
            <a:xfrm>
              <a:off x="9343918" y="2865611"/>
              <a:ext cx="473234" cy="29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75%</a:t>
              </a:r>
            </a:p>
          </p:txBody>
        </p:sp>
        <p:cxnSp>
          <p:nvCxnSpPr>
            <p:cNvPr id="18" name="Conector recto de flecha 17"/>
            <p:cNvCxnSpPr>
              <a:stCxn id="23" idx="1"/>
            </p:cNvCxnSpPr>
            <p:nvPr/>
          </p:nvCxnSpPr>
          <p:spPr>
            <a:xfrm flipH="1" flipV="1">
              <a:off x="10525475" y="4378270"/>
              <a:ext cx="658586" cy="330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11184061" y="4598518"/>
              <a:ext cx="809877" cy="220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4 ≤ saltos &lt; 7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289613" y="2379456"/>
            <a:ext cx="2514660" cy="1686634"/>
            <a:chOff x="7289613" y="2379456"/>
            <a:chExt cx="2514660" cy="1686634"/>
          </a:xfrm>
        </p:grpSpPr>
        <p:sp>
          <p:nvSpPr>
            <p:cNvPr id="12" name="CuadroTexto 11"/>
            <p:cNvSpPr txBox="1"/>
            <p:nvPr/>
          </p:nvSpPr>
          <p:spPr>
            <a:xfrm>
              <a:off x="9331039" y="3771931"/>
              <a:ext cx="473234" cy="29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25%</a:t>
              </a:r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>
              <a:off x="8384509" y="2522499"/>
              <a:ext cx="911982" cy="1249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7289613" y="2379456"/>
              <a:ext cx="937216" cy="220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10 ≤ saltos &lt; 16</a:t>
              </a:r>
            </a:p>
          </p:txBody>
        </p:sp>
      </p:grpSp>
      <p:sp>
        <p:nvSpPr>
          <p:cNvPr id="29" name="Marcador de contenido 28"/>
          <p:cNvSpPr>
            <a:spLocks noGrp="1"/>
          </p:cNvSpPr>
          <p:nvPr>
            <p:ph idx="1"/>
          </p:nvPr>
        </p:nvSpPr>
        <p:spPr>
          <a:xfrm>
            <a:off x="838200" y="1825625"/>
            <a:ext cx="65195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HP-</a:t>
            </a:r>
            <a:r>
              <a:rPr lang="es-ES" dirty="0" err="1"/>
              <a:t>Flood</a:t>
            </a:r>
            <a:endParaRPr lang="es-ES" dirty="0"/>
          </a:p>
          <a:p>
            <a:pPr lvl="1"/>
            <a:r>
              <a:rPr lang="es-ES" dirty="0"/>
              <a:t>Basado en el algoritmo de </a:t>
            </a:r>
            <a:r>
              <a:rPr lang="es-ES" dirty="0" err="1"/>
              <a:t>broadcast</a:t>
            </a:r>
            <a:r>
              <a:rPr lang="es-ES" dirty="0"/>
              <a:t> </a:t>
            </a:r>
            <a:r>
              <a:rPr lang="es-ES" dirty="0" err="1"/>
              <a:t>Flooding</a:t>
            </a:r>
            <a:endParaRPr lang="es-ES" dirty="0"/>
          </a:p>
          <a:p>
            <a:pPr lvl="1"/>
            <a:r>
              <a:rPr lang="es-ES" dirty="0"/>
              <a:t>Añade mejoras:</a:t>
            </a:r>
          </a:p>
          <a:p>
            <a:pPr lvl="2"/>
            <a:r>
              <a:rPr lang="es-ES" dirty="0"/>
              <a:t>Basado en probabilidad adaptativa</a:t>
            </a:r>
          </a:p>
          <a:p>
            <a:pPr lvl="2"/>
            <a:r>
              <a:rPr lang="es-ES" dirty="0"/>
              <a:t>Basado en distancia</a:t>
            </a:r>
          </a:p>
          <a:p>
            <a:r>
              <a:rPr lang="es-ES" dirty="0"/>
              <a:t>Probabilidad de retransmisión </a:t>
            </a:r>
          </a:p>
          <a:p>
            <a:pPr lvl="1"/>
            <a:r>
              <a:rPr lang="es-ES" dirty="0"/>
              <a:t>Calculada dinámicamente</a:t>
            </a:r>
          </a:p>
          <a:p>
            <a:pPr lvl="1"/>
            <a:r>
              <a:rPr lang="es-ES" dirty="0"/>
              <a:t>Función de los números de saltos</a:t>
            </a:r>
          </a:p>
          <a:p>
            <a:r>
              <a:rPr lang="es-ES" dirty="0"/>
              <a:t>Número de saltos</a:t>
            </a:r>
          </a:p>
          <a:p>
            <a:pPr lvl="1"/>
            <a:r>
              <a:rPr lang="es-ES" dirty="0"/>
              <a:t>Un mayor número implica una menor probabilidad</a:t>
            </a:r>
          </a:p>
          <a:p>
            <a:r>
              <a:rPr lang="es-ES" dirty="0"/>
              <a:t>Muy eficiente para redes muy densas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287" y="1710779"/>
            <a:ext cx="7119128" cy="4486275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r>
              <a:rPr lang="es-ES" dirty="0"/>
              <a:t>Función principal del programa</a:t>
            </a:r>
          </a:p>
          <a:p>
            <a:pPr lvl="1"/>
            <a:r>
              <a:rPr lang="es-ES" dirty="0"/>
              <a:t>Inicia el proceso</a:t>
            </a:r>
          </a:p>
          <a:p>
            <a:pPr lvl="1"/>
            <a:r>
              <a:rPr lang="es-ES" dirty="0"/>
              <a:t>Periódicamente espera a que se pulse el botón para enviar el paquete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999-9AF6-46DC-9F44-A295D4BCB43B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8683873" y="2357741"/>
            <a:ext cx="1470339" cy="511086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Activar botón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Comenzar proceso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7740763" y="2868827"/>
            <a:ext cx="3356558" cy="1761331"/>
            <a:chOff x="7740763" y="2868827"/>
            <a:chExt cx="3356558" cy="1761331"/>
          </a:xfrm>
        </p:grpSpPr>
        <p:sp>
          <p:nvSpPr>
            <p:cNvPr id="9" name="Rectángulo redondeado 8"/>
            <p:cNvSpPr/>
            <p:nvPr/>
          </p:nvSpPr>
          <p:spPr>
            <a:xfrm>
              <a:off x="7740763" y="4018410"/>
              <a:ext cx="3356558" cy="611748"/>
            </a:xfrm>
            <a:prstGeom prst="roundRect">
              <a:avLst>
                <a:gd name="adj" fmla="val 31183"/>
              </a:avLst>
            </a:prstGeom>
            <a:solidFill>
              <a:srgbClr val="99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Esperar a pulsar el botón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Enviar paquete(“Mensaje”, </a:t>
              </a:r>
              <a:r>
                <a:rPr lang="es-ES" sz="1200" dirty="0" err="1">
                  <a:solidFill>
                    <a:schemeClr val="tx1"/>
                  </a:solidFill>
                </a:rPr>
                <a:t>dir</a:t>
              </a:r>
              <a:r>
                <a:rPr lang="es-ES" sz="1200" dirty="0">
                  <a:solidFill>
                    <a:schemeClr val="tx1"/>
                  </a:solidFill>
                </a:rPr>
                <a:t> origen, </a:t>
              </a:r>
              <a:r>
                <a:rPr lang="es-ES" sz="1200" dirty="0" err="1">
                  <a:solidFill>
                    <a:schemeClr val="tx1"/>
                  </a:solidFill>
                </a:rPr>
                <a:t>dir</a:t>
              </a:r>
              <a:r>
                <a:rPr lang="es-ES" sz="1200" dirty="0">
                  <a:solidFill>
                    <a:schemeClr val="tx1"/>
                  </a:solidFill>
                </a:rPr>
                <a:t> último origen, </a:t>
              </a:r>
              <a:r>
                <a:rPr lang="es-ES" sz="1200" dirty="0" err="1">
                  <a:solidFill>
                    <a:schemeClr val="tx1"/>
                  </a:solidFill>
                </a:rPr>
                <a:t>nseq</a:t>
              </a:r>
              <a:r>
                <a:rPr lang="es-ES" sz="1200" dirty="0">
                  <a:solidFill>
                    <a:schemeClr val="tx1"/>
                  </a:solidFill>
                </a:rPr>
                <a:t>, saltos)</a:t>
              </a:r>
            </a:p>
          </p:txBody>
        </p:sp>
        <p:sp>
          <p:nvSpPr>
            <p:cNvPr id="10" name="Y 9"/>
            <p:cNvSpPr/>
            <p:nvPr/>
          </p:nvSpPr>
          <p:spPr>
            <a:xfrm>
              <a:off x="9196343" y="3216187"/>
              <a:ext cx="445398" cy="464377"/>
            </a:xfrm>
            <a:prstGeom prst="flowChartSummingJunction">
              <a:avLst/>
            </a:prstGeom>
            <a:solidFill>
              <a:srgbClr val="99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1" name="Conector angular 10"/>
            <p:cNvCxnSpPr>
              <a:stCxn id="9" idx="2"/>
              <a:endCxn id="10" idx="6"/>
            </p:cNvCxnSpPr>
            <p:nvPr/>
          </p:nvCxnSpPr>
          <p:spPr>
            <a:xfrm rot="5400000" flipH="1" flipV="1">
              <a:off x="8939500" y="3927917"/>
              <a:ext cx="1181782" cy="222699"/>
            </a:xfrm>
            <a:prstGeom prst="bentConnector4">
              <a:avLst>
                <a:gd name="adj1" fmla="val -19344"/>
                <a:gd name="adj2" fmla="val 856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8" idx="2"/>
              <a:endCxn id="10" idx="0"/>
            </p:cNvCxnSpPr>
            <p:nvPr/>
          </p:nvCxnSpPr>
          <p:spPr>
            <a:xfrm flipH="1">
              <a:off x="9419042" y="2868827"/>
              <a:ext cx="1" cy="347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>
              <a:stCxn id="10" idx="4"/>
              <a:endCxn id="9" idx="0"/>
            </p:cNvCxnSpPr>
            <p:nvPr/>
          </p:nvCxnSpPr>
          <p:spPr>
            <a:xfrm>
              <a:off x="9419042" y="3680564"/>
              <a:ext cx="0" cy="3378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32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432593"/>
            <a:ext cx="10515600" cy="1325563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Descripción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0585" y="4751961"/>
            <a:ext cx="5002050" cy="178338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Función de recepción</a:t>
            </a:r>
          </a:p>
          <a:p>
            <a:pPr lvl="1"/>
            <a:r>
              <a:rPr lang="es-ES" dirty="0"/>
              <a:t>Calcula la probabilidad en función del número de saltos del paquete recibido y decide </a:t>
            </a:r>
            <a:r>
              <a:rPr lang="es-ES"/>
              <a:t>la </a:t>
            </a:r>
            <a:r>
              <a:rPr lang="es-ES" smtClean="0"/>
              <a:t>retransmisión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99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8457" y="6359287"/>
            <a:ext cx="2743200" cy="365125"/>
          </a:xfrm>
        </p:spPr>
        <p:txBody>
          <a:bodyPr/>
          <a:lstStyle/>
          <a:p>
            <a:fld id="{7383A999-9AF6-46DC-9F44-A295D4BCB43B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3860" y="351266"/>
            <a:ext cx="12192000" cy="1349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redondeado 46"/>
          <p:cNvSpPr/>
          <p:nvPr/>
        </p:nvSpPr>
        <p:spPr>
          <a:xfrm>
            <a:off x="9650635" y="5972761"/>
            <a:ext cx="1850265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Imprimir “No retransmite por probabilidad”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8189352" y="1600263"/>
            <a:ext cx="3353874" cy="720056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Recibir paquete(“Mensaje”, </a:t>
            </a:r>
            <a:r>
              <a:rPr lang="es-ES" sz="1200" dirty="0" err="1">
                <a:solidFill>
                  <a:schemeClr val="tx1"/>
                </a:solidFill>
              </a:rPr>
              <a:t>dir</a:t>
            </a:r>
            <a:r>
              <a:rPr lang="es-ES" sz="1200" dirty="0">
                <a:solidFill>
                  <a:schemeClr val="tx1"/>
                </a:solidFill>
              </a:rPr>
              <a:t> origen, </a:t>
            </a:r>
            <a:r>
              <a:rPr lang="es-ES" sz="1200" dirty="0" err="1">
                <a:solidFill>
                  <a:schemeClr val="tx1"/>
                </a:solidFill>
              </a:rPr>
              <a:t>dir</a:t>
            </a:r>
            <a:r>
              <a:rPr lang="es-ES" sz="1200" dirty="0">
                <a:solidFill>
                  <a:schemeClr val="tx1"/>
                </a:solidFill>
              </a:rPr>
              <a:t> último origen, </a:t>
            </a:r>
            <a:r>
              <a:rPr lang="es-ES" sz="1200" dirty="0" err="1">
                <a:solidFill>
                  <a:schemeClr val="tx1"/>
                </a:solidFill>
              </a:rPr>
              <a:t>nseq</a:t>
            </a:r>
            <a:r>
              <a:rPr lang="es-ES" sz="1200" dirty="0">
                <a:solidFill>
                  <a:schemeClr val="tx1"/>
                </a:solidFill>
              </a:rPr>
              <a:t>, saltos)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y recordarlo si hay que reenviarlo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251631" y="1725445"/>
            <a:ext cx="3495540" cy="469691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Imprimir: “Paquete recibido de origen a través de último origen con </a:t>
            </a:r>
            <a:r>
              <a:rPr lang="es-ES" sz="1200" dirty="0" err="1">
                <a:solidFill>
                  <a:schemeClr val="tx1"/>
                </a:solidFill>
              </a:rPr>
              <a:t>sqn</a:t>
            </a:r>
            <a:r>
              <a:rPr lang="es-ES" sz="1200" dirty="0">
                <a:solidFill>
                  <a:schemeClr val="tx1"/>
                </a:solidFill>
              </a:rPr>
              <a:t> y saltos”.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1691101" y="1747788"/>
            <a:ext cx="1898565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Generar número aleatorio</a:t>
            </a:r>
          </a:p>
        </p:txBody>
      </p:sp>
      <p:sp>
        <p:nvSpPr>
          <p:cNvPr id="17" name="Decisión 16"/>
          <p:cNvSpPr/>
          <p:nvPr/>
        </p:nvSpPr>
        <p:spPr>
          <a:xfrm>
            <a:off x="3215820" y="2658583"/>
            <a:ext cx="2071625" cy="743880"/>
          </a:xfrm>
          <a:prstGeom prst="flowChartDecis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4 ≤ saltos &lt; 7</a:t>
            </a:r>
          </a:p>
        </p:txBody>
      </p:sp>
      <p:sp>
        <p:nvSpPr>
          <p:cNvPr id="18" name="Decisión 17"/>
          <p:cNvSpPr/>
          <p:nvPr/>
        </p:nvSpPr>
        <p:spPr>
          <a:xfrm>
            <a:off x="248313" y="2658583"/>
            <a:ext cx="2071625" cy="743880"/>
          </a:xfrm>
          <a:prstGeom prst="flowChartDecis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0 ≤ saltos &lt; 4</a:t>
            </a:r>
          </a:p>
        </p:txBody>
      </p:sp>
      <p:sp>
        <p:nvSpPr>
          <p:cNvPr id="19" name="Decisión 18"/>
          <p:cNvSpPr/>
          <p:nvPr/>
        </p:nvSpPr>
        <p:spPr>
          <a:xfrm>
            <a:off x="9427065" y="2658583"/>
            <a:ext cx="2296339" cy="743880"/>
          </a:xfrm>
          <a:prstGeom prst="flowChartDecis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10 ≤ saltos &lt; 16</a:t>
            </a:r>
          </a:p>
        </p:txBody>
      </p:sp>
      <p:sp>
        <p:nvSpPr>
          <p:cNvPr id="20" name="Decisión 19"/>
          <p:cNvSpPr/>
          <p:nvPr/>
        </p:nvSpPr>
        <p:spPr>
          <a:xfrm>
            <a:off x="6260601" y="2658583"/>
            <a:ext cx="2180429" cy="743880"/>
          </a:xfrm>
          <a:prstGeom prst="flowChartDecis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7 ≤ saltos &lt; 10</a:t>
            </a:r>
          </a:p>
        </p:txBody>
      </p:sp>
      <p:sp>
        <p:nvSpPr>
          <p:cNvPr id="21" name="Y 20"/>
          <p:cNvSpPr/>
          <p:nvPr/>
        </p:nvSpPr>
        <p:spPr>
          <a:xfrm>
            <a:off x="2519422" y="2793080"/>
            <a:ext cx="445398" cy="464377"/>
          </a:xfrm>
          <a:prstGeom prst="flowChartSummingJunct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2" name="Y 21"/>
          <p:cNvSpPr/>
          <p:nvPr/>
        </p:nvSpPr>
        <p:spPr>
          <a:xfrm>
            <a:off x="5538445" y="2793080"/>
            <a:ext cx="445398" cy="464377"/>
          </a:xfrm>
          <a:prstGeom prst="flowChartSummingJunct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3" name="Y 22"/>
          <p:cNvSpPr/>
          <p:nvPr/>
        </p:nvSpPr>
        <p:spPr>
          <a:xfrm>
            <a:off x="8731864" y="2793080"/>
            <a:ext cx="445398" cy="464377"/>
          </a:xfrm>
          <a:prstGeom prst="flowChartSummingJunct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26" name="Conector recto de flecha 25"/>
          <p:cNvCxnSpPr>
            <a:stCxn id="18" idx="3"/>
            <a:endCxn id="21" idx="2"/>
          </p:cNvCxnSpPr>
          <p:nvPr/>
        </p:nvCxnSpPr>
        <p:spPr>
          <a:xfrm flipV="1">
            <a:off x="2319938" y="3025269"/>
            <a:ext cx="199484" cy="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1" idx="6"/>
            <a:endCxn id="17" idx="1"/>
          </p:cNvCxnSpPr>
          <p:nvPr/>
        </p:nvCxnSpPr>
        <p:spPr>
          <a:xfrm>
            <a:off x="2964820" y="3025269"/>
            <a:ext cx="251000" cy="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3"/>
            <a:endCxn id="22" idx="2"/>
          </p:cNvCxnSpPr>
          <p:nvPr/>
        </p:nvCxnSpPr>
        <p:spPr>
          <a:xfrm flipV="1">
            <a:off x="5287445" y="3025269"/>
            <a:ext cx="251000" cy="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2" idx="6"/>
            <a:endCxn id="20" idx="1"/>
          </p:cNvCxnSpPr>
          <p:nvPr/>
        </p:nvCxnSpPr>
        <p:spPr>
          <a:xfrm>
            <a:off x="5983843" y="3025269"/>
            <a:ext cx="276758" cy="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0" idx="3"/>
            <a:endCxn id="23" idx="2"/>
          </p:cNvCxnSpPr>
          <p:nvPr/>
        </p:nvCxnSpPr>
        <p:spPr>
          <a:xfrm flipV="1">
            <a:off x="8441030" y="3025269"/>
            <a:ext cx="290834" cy="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3" idx="6"/>
            <a:endCxn id="19" idx="1"/>
          </p:cNvCxnSpPr>
          <p:nvPr/>
        </p:nvCxnSpPr>
        <p:spPr>
          <a:xfrm>
            <a:off x="9177262" y="3025269"/>
            <a:ext cx="249803" cy="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567202" y="3650466"/>
            <a:ext cx="1433846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probabilidad = 100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3577096" y="3650466"/>
            <a:ext cx="1349071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probabilidad = 75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6676279" y="3650466"/>
            <a:ext cx="1349071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probabilidad = 50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9901561" y="3650466"/>
            <a:ext cx="1347346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probabilidad = 25</a:t>
            </a:r>
          </a:p>
        </p:txBody>
      </p:sp>
      <p:cxnSp>
        <p:nvCxnSpPr>
          <p:cNvPr id="36" name="Conector recto de flecha 35"/>
          <p:cNvCxnSpPr>
            <a:stCxn id="18" idx="2"/>
            <a:endCxn id="32" idx="0"/>
          </p:cNvCxnSpPr>
          <p:nvPr/>
        </p:nvCxnSpPr>
        <p:spPr>
          <a:xfrm flipH="1">
            <a:off x="1284125" y="3402463"/>
            <a:ext cx="1" cy="24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32" idx="3"/>
            <a:endCxn id="21" idx="4"/>
          </p:cNvCxnSpPr>
          <p:nvPr/>
        </p:nvCxnSpPr>
        <p:spPr>
          <a:xfrm flipV="1">
            <a:off x="2001048" y="3257457"/>
            <a:ext cx="741073" cy="605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33" idx="3"/>
            <a:endCxn id="22" idx="4"/>
          </p:cNvCxnSpPr>
          <p:nvPr/>
        </p:nvCxnSpPr>
        <p:spPr>
          <a:xfrm flipV="1">
            <a:off x="4926167" y="3257457"/>
            <a:ext cx="834977" cy="605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34" idx="3"/>
            <a:endCxn id="23" idx="4"/>
          </p:cNvCxnSpPr>
          <p:nvPr/>
        </p:nvCxnSpPr>
        <p:spPr>
          <a:xfrm flipV="1">
            <a:off x="8025350" y="3257457"/>
            <a:ext cx="929213" cy="605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7" idx="2"/>
            <a:endCxn id="33" idx="0"/>
          </p:cNvCxnSpPr>
          <p:nvPr/>
        </p:nvCxnSpPr>
        <p:spPr>
          <a:xfrm flipH="1">
            <a:off x="4251632" y="3402463"/>
            <a:ext cx="1" cy="24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20" idx="2"/>
            <a:endCxn id="34" idx="0"/>
          </p:cNvCxnSpPr>
          <p:nvPr/>
        </p:nvCxnSpPr>
        <p:spPr>
          <a:xfrm flipH="1">
            <a:off x="7350815" y="3402463"/>
            <a:ext cx="1" cy="24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19" idx="2"/>
            <a:endCxn id="35" idx="0"/>
          </p:cNvCxnSpPr>
          <p:nvPr/>
        </p:nvCxnSpPr>
        <p:spPr>
          <a:xfrm flipH="1">
            <a:off x="10575234" y="3402463"/>
            <a:ext cx="1" cy="24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6" idx="1"/>
            <a:endCxn id="18" idx="0"/>
          </p:cNvCxnSpPr>
          <p:nvPr/>
        </p:nvCxnSpPr>
        <p:spPr>
          <a:xfrm rot="10800000" flipV="1">
            <a:off x="1284127" y="1960289"/>
            <a:ext cx="406975" cy="6982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ón 43"/>
          <p:cNvSpPr/>
          <p:nvPr/>
        </p:nvSpPr>
        <p:spPr>
          <a:xfrm>
            <a:off x="9596502" y="4993729"/>
            <a:ext cx="1946724" cy="743880"/>
          </a:xfrm>
          <a:prstGeom prst="flowChartDecis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aleatorio &lt; probabilidad</a:t>
            </a:r>
          </a:p>
        </p:txBody>
      </p:sp>
      <p:sp>
        <p:nvSpPr>
          <p:cNvPr id="45" name="Y 44"/>
          <p:cNvSpPr/>
          <p:nvPr/>
        </p:nvSpPr>
        <p:spPr>
          <a:xfrm>
            <a:off x="10352535" y="4244042"/>
            <a:ext cx="445398" cy="464377"/>
          </a:xfrm>
          <a:prstGeom prst="flowChartSummingJunct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71" name="Conector recto de flecha 70"/>
          <p:cNvCxnSpPr>
            <a:stCxn id="15" idx="1"/>
            <a:endCxn id="16" idx="3"/>
          </p:cNvCxnSpPr>
          <p:nvPr/>
        </p:nvCxnSpPr>
        <p:spPr>
          <a:xfrm flipH="1" flipV="1">
            <a:off x="3589666" y="1960290"/>
            <a:ext cx="6619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14" idx="1"/>
            <a:endCxn id="15" idx="3"/>
          </p:cNvCxnSpPr>
          <p:nvPr/>
        </p:nvCxnSpPr>
        <p:spPr>
          <a:xfrm flipH="1">
            <a:off x="7747171" y="1960291"/>
            <a:ext cx="44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5" idx="2"/>
            <a:endCxn id="45" idx="0"/>
          </p:cNvCxnSpPr>
          <p:nvPr/>
        </p:nvCxnSpPr>
        <p:spPr>
          <a:xfrm>
            <a:off x="10575234" y="4075470"/>
            <a:ext cx="0" cy="168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19" idx="3"/>
            <a:endCxn id="45" idx="6"/>
          </p:cNvCxnSpPr>
          <p:nvPr/>
        </p:nvCxnSpPr>
        <p:spPr>
          <a:xfrm flipH="1">
            <a:off x="10797933" y="3030523"/>
            <a:ext cx="925471" cy="1445708"/>
          </a:xfrm>
          <a:prstGeom prst="bentConnector3">
            <a:avLst>
              <a:gd name="adj1" fmla="val -24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Y 82"/>
          <p:cNvSpPr/>
          <p:nvPr/>
        </p:nvSpPr>
        <p:spPr>
          <a:xfrm>
            <a:off x="7524472" y="5133480"/>
            <a:ext cx="445398" cy="464377"/>
          </a:xfrm>
          <a:prstGeom prst="flowChartSummingJunction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85" name="Conector recto de flecha 84"/>
          <p:cNvCxnSpPr>
            <a:stCxn id="45" idx="4"/>
            <a:endCxn id="44" idx="0"/>
          </p:cNvCxnSpPr>
          <p:nvPr/>
        </p:nvCxnSpPr>
        <p:spPr>
          <a:xfrm flipH="1">
            <a:off x="10569864" y="4708419"/>
            <a:ext cx="5370" cy="285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44" idx="2"/>
            <a:endCxn id="47" idx="0"/>
          </p:cNvCxnSpPr>
          <p:nvPr/>
        </p:nvCxnSpPr>
        <p:spPr>
          <a:xfrm>
            <a:off x="10569864" y="5737609"/>
            <a:ext cx="5904" cy="23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redondeado 95"/>
          <p:cNvSpPr/>
          <p:nvPr/>
        </p:nvSpPr>
        <p:spPr>
          <a:xfrm>
            <a:off x="8291212" y="5153166"/>
            <a:ext cx="1084845" cy="425004"/>
          </a:xfrm>
          <a:prstGeom prst="roundRect">
            <a:avLst>
              <a:gd name="adj" fmla="val 31183"/>
            </a:avLst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retransmitir</a:t>
            </a:r>
          </a:p>
        </p:txBody>
      </p:sp>
      <p:cxnSp>
        <p:nvCxnSpPr>
          <p:cNvPr id="101" name="Conector recto de flecha 100"/>
          <p:cNvCxnSpPr>
            <a:stCxn id="44" idx="1"/>
            <a:endCxn id="96" idx="3"/>
          </p:cNvCxnSpPr>
          <p:nvPr/>
        </p:nvCxnSpPr>
        <p:spPr>
          <a:xfrm flipH="1" flipV="1">
            <a:off x="9376057" y="5365668"/>
            <a:ext cx="2204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96" idx="1"/>
            <a:endCxn id="83" idx="6"/>
          </p:cNvCxnSpPr>
          <p:nvPr/>
        </p:nvCxnSpPr>
        <p:spPr>
          <a:xfrm flipH="1">
            <a:off x="7969870" y="5365668"/>
            <a:ext cx="321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47" idx="1"/>
            <a:endCxn id="83" idx="4"/>
          </p:cNvCxnSpPr>
          <p:nvPr/>
        </p:nvCxnSpPr>
        <p:spPr>
          <a:xfrm rot="10800000">
            <a:off x="7747171" y="5597857"/>
            <a:ext cx="1903464" cy="5874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rminador 105"/>
          <p:cNvSpPr/>
          <p:nvPr/>
        </p:nvSpPr>
        <p:spPr>
          <a:xfrm>
            <a:off x="6107190" y="5214792"/>
            <a:ext cx="914400" cy="301752"/>
          </a:xfrm>
          <a:prstGeom prst="flowChartTerminator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108" name="Conector recto de flecha 107"/>
          <p:cNvCxnSpPr>
            <a:stCxn id="83" idx="2"/>
            <a:endCxn id="106" idx="3"/>
          </p:cNvCxnSpPr>
          <p:nvPr/>
        </p:nvCxnSpPr>
        <p:spPr>
          <a:xfrm flipH="1" flipV="1">
            <a:off x="7021590" y="5365668"/>
            <a:ext cx="5028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rminador 108"/>
          <p:cNvSpPr/>
          <p:nvPr/>
        </p:nvSpPr>
        <p:spPr>
          <a:xfrm>
            <a:off x="9406946" y="1102710"/>
            <a:ext cx="914400" cy="301752"/>
          </a:xfrm>
          <a:prstGeom prst="flowChartTerminator">
            <a:avLst/>
          </a:prstGeom>
          <a:solidFill>
            <a:srgbClr val="99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</a:p>
        </p:txBody>
      </p:sp>
      <p:cxnSp>
        <p:nvCxnSpPr>
          <p:cNvPr id="111" name="Conector recto de flecha 110"/>
          <p:cNvCxnSpPr>
            <a:stCxn id="109" idx="2"/>
            <a:endCxn id="14" idx="0"/>
          </p:cNvCxnSpPr>
          <p:nvPr/>
        </p:nvCxnSpPr>
        <p:spPr>
          <a:xfrm>
            <a:off x="9864146" y="1404462"/>
            <a:ext cx="2143" cy="195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1301188" y="3373467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4248306" y="33713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7377877" y="3371319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10558968" y="338419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9386980" y="512284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2221967" y="276443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5220599" y="277517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8363054" y="278804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11634292" y="278804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10552465" y="572443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370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45" grpId="0" animBg="1"/>
      <p:bldP spid="83" grpId="0" animBg="1"/>
      <p:bldP spid="96" grpId="0" animBg="1"/>
      <p:bldP spid="106" grpId="0" animBg="1"/>
      <p:bldP spid="109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1059</Words>
  <Application>Microsoft Office PowerPoint</Application>
  <PresentationFormat>Panorámica</PresentationFormat>
  <Paragraphs>360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de Office</vt:lpstr>
      <vt:lpstr>HP-Flood  Hop and Probability based  Flooding algorithm </vt:lpstr>
      <vt:lpstr>Índice</vt:lpstr>
      <vt:lpstr>Introducción</vt:lpstr>
      <vt:lpstr>Introducción</vt:lpstr>
      <vt:lpstr>Trabajos relacionados</vt:lpstr>
      <vt:lpstr>Trabajos relacionados</vt:lpstr>
      <vt:lpstr>Descripción del algoritmo</vt:lpstr>
      <vt:lpstr>Descripción del algoritmo</vt:lpstr>
      <vt:lpstr>Descripción del algoritmo</vt:lpstr>
      <vt:lpstr>Resultados: escenarios y parámetros</vt:lpstr>
      <vt:lpstr>Resultados</vt:lpstr>
      <vt:lpstr>Resultados</vt:lpstr>
      <vt:lpstr>Resultados</vt:lpstr>
      <vt:lpstr>Resultados</vt:lpstr>
      <vt:lpstr>Resultados</vt:lpstr>
      <vt:lpstr>Resultados</vt:lpstr>
      <vt:lpstr>Conclusiones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Contiki  Operating System</dc:title>
  <dc:creator>Ana Mª Brázquez Villarán</dc:creator>
  <cp:lastModifiedBy>Daniel Sisto Acevedo</cp:lastModifiedBy>
  <cp:revision>143</cp:revision>
  <dcterms:created xsi:type="dcterms:W3CDTF">2017-03-01T17:56:02Z</dcterms:created>
  <dcterms:modified xsi:type="dcterms:W3CDTF">2017-06-05T20:47:06Z</dcterms:modified>
</cp:coreProperties>
</file>