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Cab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ia Parrilla Benítez" initials="LPB" lastIdx="1" clrIdx="0">
    <p:extLst>
      <p:ext uri="{19B8F6BF-5375-455C-9EA6-DF929625EA0E}">
        <p15:presenceInfo xmlns:p15="http://schemas.microsoft.com/office/powerpoint/2012/main" userId="Lidia Parrilla Benít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6T00:46:26.593" idx="1">
    <p:pos x="10" y="10"/>
    <p:text>Tras esto se haría la DEMO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8920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243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60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88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2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23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9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51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09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60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52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42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95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Bookman Old Style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8BA1B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646C8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BABABA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16151" y="6355080"/>
            <a:ext cx="1219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5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16835" y="-440436"/>
            <a:ext cx="491032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y título vertica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6" y="3201951"/>
            <a:ext cx="585215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5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nido d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32198" y="1216151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4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Shape 63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bin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599" cy="4843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4"/>
            <a:ext cx="603503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8" name="Shape 78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499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Bookman Old Style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24028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9050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93675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88594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7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138808" y="3733800"/>
            <a:ext cx="7105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Bookman Old Style"/>
              <a:buNone/>
            </a:pPr>
            <a:r>
              <a:rPr lang="es-ES" sz="288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Control de servomotores a través de un servidor OpenHab en Raspberry Pi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María José Pinto Toapanta – Lidia Parrilla Benítez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614936" y="6355079"/>
            <a:ext cx="1219199" cy="365759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</a:t>
            </a:fld>
            <a:endParaRPr lang="es-ES" sz="14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2. Servidor OpenHab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/>
              <a:t>Definición Sitemap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 descr="Imagen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5" y="2651875"/>
            <a:ext cx="3690375" cy="22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 descr="Imagen 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884" y="2651874"/>
            <a:ext cx="3498540" cy="226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4. Arduino: Recepción y actuación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399"/>
            <a:ext cx="8839201" cy="50160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11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4. Visualización: Maqueta + servomotores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6" y="1242575"/>
            <a:ext cx="79152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4275028" y="3887298"/>
            <a:ext cx="592200" cy="28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316" y="4318401"/>
            <a:ext cx="3987624" cy="1947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12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Cerrar llave 3"/>
          <p:cNvSpPr/>
          <p:nvPr/>
        </p:nvSpPr>
        <p:spPr>
          <a:xfrm rot="5400000">
            <a:off x="4388470" y="-402946"/>
            <a:ext cx="365317" cy="7916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5. Conclusiones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30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 dirty="0" err="1"/>
              <a:t>IoT</a:t>
            </a:r>
            <a:r>
              <a:rPr lang="es-ES" dirty="0"/>
              <a:t> cada vez más presente en distintos ámbitos</a:t>
            </a:r>
          </a:p>
          <a:p>
            <a:pPr marL="274320" marR="0" lvl="0" indent="-274320" algn="l" rtl="0">
              <a:spcBef>
                <a:spcPts val="30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 dirty="0" err="1"/>
              <a:t>Raspberry</a:t>
            </a:r>
            <a:r>
              <a:rPr lang="es-ES" dirty="0"/>
              <a:t> Pi es una plataforma versátil y con múltiples aplicaciones</a:t>
            </a:r>
          </a:p>
          <a:p>
            <a:pPr marL="274320" marR="0" lvl="0" indent="-274320" algn="l" rtl="0">
              <a:spcBef>
                <a:spcPts val="30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 dirty="0" err="1"/>
              <a:t>OpenHab</a:t>
            </a:r>
            <a:r>
              <a:rPr lang="es-ES" dirty="0"/>
              <a:t> enfocado a domótica pero muy útil en automatización de sistemas de control en general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13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14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2647" y="3271844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bin" panose="020B0604020202020204" charset="0"/>
              </a:rPr>
              <a:t>MUCHAS GRACIAS POR SU ATENCIÓN</a:t>
            </a:r>
            <a:endParaRPr lang="en-US" sz="3600" dirty="0">
              <a:latin typeface="Cab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Motivación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13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48640" marR="0" lvl="1" indent="-2819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</a:pPr>
            <a:r>
              <a:rPr lang="es-ES" sz="2300">
                <a:solidFill>
                  <a:schemeClr val="dk2"/>
                </a:solidFill>
              </a:rPr>
              <a:t>Control de una aeronave: Superficies de control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dk2"/>
                </a:solidFill>
              </a:rPr>
              <a:t>		</a:t>
            </a:r>
          </a:p>
          <a:p>
            <a:pPr marL="548640" marR="0" lvl="1" indent="-2819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</a:pPr>
            <a:r>
              <a:rPr lang="es-ES" sz="2300">
                <a:solidFill>
                  <a:schemeClr val="dk2"/>
                </a:solidFill>
              </a:rPr>
              <a:t>Evolución hacia sistemas inalámbricos </a:t>
            </a:r>
            <a:r>
              <a:rPr lang="es-ES"/>
              <a:t>e</a:t>
            </a:r>
            <a:r>
              <a:rPr lang="es-ES" sz="2300">
                <a:solidFill>
                  <a:schemeClr val="dk2"/>
                </a:solidFill>
              </a:rPr>
              <a:t> IoT</a:t>
            </a:r>
          </a:p>
          <a:p>
            <a: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/>
              <a:t>En aeronáutica aún no incorporados por fiabilidad</a:t>
            </a:r>
          </a:p>
          <a:p>
            <a:pPr marL="548640" marR="0" lvl="1" indent="-2819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</a:pPr>
            <a:r>
              <a:rPr lang="es-ES" sz="2300">
                <a:solidFill>
                  <a:schemeClr val="dk2"/>
                </a:solidFill>
              </a:rPr>
              <a:t>OpenHab como servidor. </a:t>
            </a:r>
            <a:r>
              <a:rPr lang="es-ES"/>
              <a:t>Ámbito domótico, pero...</a:t>
            </a:r>
          </a:p>
          <a:p>
            <a: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/>
              <a:t>Compatible con muchos sensores/actuadores</a:t>
            </a:r>
          </a:p>
          <a:p>
            <a:pPr marR="0" lvl="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/>
              <a:t>Interfaz amigable para el usuario y fácil de generar</a:t>
            </a:r>
          </a:p>
        </p:txBody>
      </p:sp>
      <p:pic>
        <p:nvPicPr>
          <p:cNvPr id="119" name="Shape 119" descr="Resultado de imagen de openha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4988" y="4811328"/>
            <a:ext cx="1381800" cy="138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Shape 120"/>
          <p:cNvGrpSpPr/>
          <p:nvPr/>
        </p:nvGrpSpPr>
        <p:grpSpPr>
          <a:xfrm>
            <a:off x="1006025" y="1836075"/>
            <a:ext cx="7131949" cy="2051925"/>
            <a:chOff x="1006025" y="1836087"/>
            <a:chExt cx="7131949" cy="2051925"/>
          </a:xfrm>
        </p:grpSpPr>
        <p:grpSp>
          <p:nvGrpSpPr>
            <p:cNvPr id="121" name="Shape 121"/>
            <p:cNvGrpSpPr/>
            <p:nvPr/>
          </p:nvGrpSpPr>
          <p:grpSpPr>
            <a:xfrm>
              <a:off x="1006025" y="1836087"/>
              <a:ext cx="2095500" cy="1935525"/>
              <a:chOff x="1006025" y="1836087"/>
              <a:chExt cx="2095500" cy="1935525"/>
            </a:xfrm>
          </p:grpSpPr>
          <p:pic>
            <p:nvPicPr>
              <p:cNvPr id="122" name="Shape 122" descr="Aileron_roll.gif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06025" y="1836087"/>
                <a:ext cx="2095500" cy="1695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Shape 123"/>
              <p:cNvSpPr txBox="1"/>
              <p:nvPr/>
            </p:nvSpPr>
            <p:spPr>
              <a:xfrm>
                <a:off x="1121975" y="3380112"/>
                <a:ext cx="1863600" cy="39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rPr>
                  <a:t>Alerones: Alabeo</a:t>
                </a:r>
              </a:p>
            </p:txBody>
          </p:sp>
        </p:grpSp>
        <p:grpSp>
          <p:nvGrpSpPr>
            <p:cNvPr id="124" name="Shape 124"/>
            <p:cNvGrpSpPr/>
            <p:nvPr/>
          </p:nvGrpSpPr>
          <p:grpSpPr>
            <a:xfrm>
              <a:off x="3055650" y="1840373"/>
              <a:ext cx="2564100" cy="2047638"/>
              <a:chOff x="3055650" y="1840373"/>
              <a:chExt cx="2564100" cy="2047638"/>
            </a:xfrm>
          </p:grpSpPr>
          <p:pic>
            <p:nvPicPr>
              <p:cNvPr id="125" name="Shape 1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289949" y="1840373"/>
                <a:ext cx="2095500" cy="1686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Shape 126"/>
              <p:cNvSpPr txBox="1"/>
              <p:nvPr/>
            </p:nvSpPr>
            <p:spPr>
              <a:xfrm>
                <a:off x="3055650" y="3263712"/>
                <a:ext cx="2564100" cy="62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rPr>
                  <a:t>Timón de profundidad: Cabeceo</a:t>
                </a: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>
              <a:off x="5573875" y="1976586"/>
              <a:ext cx="2564100" cy="1911425"/>
              <a:chOff x="5573875" y="1976586"/>
              <a:chExt cx="2564100" cy="1911425"/>
            </a:xfrm>
          </p:grpSpPr>
          <p:pic>
            <p:nvPicPr>
              <p:cNvPr id="128" name="Shape 128" descr="Aileron_yaw.gif"/>
              <p:cNvPicPr preferRelativeResize="0"/>
              <p:nvPr/>
            </p:nvPicPr>
            <p:blipFill rotWithShape="1">
              <a:blip r:embed="rId6">
                <a:alphaModFix/>
              </a:blip>
              <a:srcRect l="8725" t="6649" b="16296"/>
              <a:stretch/>
            </p:blipFill>
            <p:spPr>
              <a:xfrm>
                <a:off x="5832360" y="1976586"/>
                <a:ext cx="2047129" cy="1381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" name="Shape 129"/>
              <p:cNvSpPr txBox="1"/>
              <p:nvPr/>
            </p:nvSpPr>
            <p:spPr>
              <a:xfrm>
                <a:off x="5573875" y="3263712"/>
                <a:ext cx="2564100" cy="62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rPr>
                  <a:t>Timón de dirección: Guiñada</a:t>
                </a:r>
              </a:p>
            </p:txBody>
          </p:sp>
        </p:grpSp>
      </p:grp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Objetivos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/>
              <a:t>Simulación de las superficie de control de la aeronave con </a:t>
            </a:r>
            <a:r>
              <a:rPr lang="es-ES" b="1"/>
              <a:t>servomotores</a:t>
            </a:r>
          </a:p>
          <a:p>
            <a:pPr marL="274320" marR="0" lvl="0" indent="-27432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85913"/>
              <a:buFont typeface="Noto Sans Symbols"/>
              <a:buChar char="▶"/>
            </a:pPr>
            <a:r>
              <a:rPr lang="es-ES" b="1"/>
              <a:t> Servidor OpenHab</a:t>
            </a:r>
            <a:r>
              <a:rPr lang="es-ES"/>
              <a:t> en Raspberry Pi para gestión de peticiones remotas</a:t>
            </a:r>
          </a:p>
          <a:p>
            <a:pPr marL="274320" marR="0" lvl="0" indent="-27432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/>
              <a:t>Sistema de control </a:t>
            </a:r>
            <a:r>
              <a:rPr lang="es-ES" b="1"/>
              <a:t>Arduino </a:t>
            </a:r>
            <a:r>
              <a:rPr lang="es-ES"/>
              <a:t>como esclavo:</a:t>
            </a:r>
          </a:p>
          <a:p>
            <a:pPr marR="0" lvl="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76000"/>
              <a:buFont typeface="Noto Sans Symbols"/>
              <a:buChar char="▶"/>
            </a:pPr>
            <a:r>
              <a:rPr lang="es-ES"/>
              <a:t>Recibe peticiones del servidor</a:t>
            </a:r>
          </a:p>
          <a:p>
            <a:pPr marR="0" lvl="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76000"/>
              <a:buFont typeface="Noto Sans Symbols"/>
              <a:buChar char="▶"/>
            </a:pPr>
            <a:r>
              <a:rPr lang="es-ES"/>
              <a:t>Manda las órdenes a los servomotores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Contenidos de la presentación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521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s-ES"/>
              <a:t>Estructura del proyecto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s-ES"/>
              <a:t>Servidor OpenHab</a:t>
            </a:r>
          </a:p>
          <a:p>
            <a:pPr marL="914400" lvl="1" indent="-354076" rtl="0"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SzPct val="76000"/>
              <a:buAutoNum type="alphaLcPeriod"/>
            </a:pPr>
            <a:r>
              <a:rPr lang="es-ES" sz="2600">
                <a:solidFill>
                  <a:schemeClr val="dk1"/>
                </a:solidFill>
              </a:rPr>
              <a:t>Instalación </a:t>
            </a:r>
          </a:p>
          <a:p>
            <a:pPr marL="914400" lvl="1" indent="-354076" rtl="0"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SzPct val="76000"/>
              <a:buAutoNum type="alphaLcPeriod"/>
            </a:pPr>
            <a:r>
              <a:rPr lang="es-ES" sz="2600">
                <a:solidFill>
                  <a:schemeClr val="dk1"/>
                </a:solidFill>
              </a:rPr>
              <a:t>Entidades</a:t>
            </a:r>
          </a:p>
          <a:p>
            <a:pPr marL="914400" lvl="1" indent="-354076" rtl="0"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SzPct val="76000"/>
              <a:buAutoNum type="alphaLcPeriod"/>
            </a:pPr>
            <a:r>
              <a:rPr lang="es-ES" sz="2600">
                <a:solidFill>
                  <a:schemeClr val="dk1"/>
                </a:solidFill>
              </a:rPr>
              <a:t>Programación de la aplicación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s-ES"/>
              <a:t>Arduino: Recepción y actuación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s-ES"/>
              <a:t>Visualización: Maqueta + servomotores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chemeClr val="dk2"/>
              </a:buClr>
              <a:buSzPct val="100000"/>
              <a:buFont typeface="Bookman Old Style"/>
              <a:buAutoNum type="arabicPeriod"/>
            </a:pPr>
            <a:r>
              <a:rPr lang="es-ES"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Estructura del proyecto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169874"/>
            <a:ext cx="8220075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2. Servidor OpenHab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105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/>
              <a:t>Instalación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800"/>
              <a:t>OpenHAB viene en dos partes: Runtime y addons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800"/>
              <a:t>Se instalará desde la ventana de comandos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58" name="Shape 158" descr="Imagen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9700"/>
            <a:ext cx="8839201" cy="380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s-ES"/>
              <a:t>Entidades OpenHab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2. Servidor OpenHab</a:t>
            </a:r>
          </a:p>
        </p:txBody>
      </p:sp>
      <p:pic>
        <p:nvPicPr>
          <p:cNvPr id="166" name="Shape 166" descr="Imagen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0" y="2136024"/>
            <a:ext cx="8410224" cy="37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2. Servidor OpenHab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/>
              <a:t>Programación de la aplicación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457200" marR="0" lvl="0" indent="-342900" algn="l" rtl="0">
              <a:spcBef>
                <a:spcPts val="0"/>
              </a:spcBef>
              <a:buSzPct val="100000"/>
            </a:pPr>
            <a:r>
              <a:rPr lang="es-ES" sz="1800"/>
              <a:t>Página WEB (OpenHab): activacion o desactivacion superficies de control aeronave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</a:pPr>
            <a:r>
              <a:rPr lang="es-ES" sz="1800"/>
              <a:t>Addons (</a:t>
            </a:r>
            <a:r>
              <a:rPr lang="es-ES" sz="1150">
                <a:solidFill>
                  <a:srgbClr val="373737"/>
                </a:solidFill>
              </a:rPr>
              <a:t>org.openhab.io.gpio*, org.openhab.binding.gpio*</a:t>
            </a:r>
            <a:r>
              <a:rPr lang="es-ES" sz="1800"/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4" name="Shape 174" descr="Imagen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25" y="2807999"/>
            <a:ext cx="8589150" cy="29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s-ES"/>
              <a:t>2. Servidor OpenHab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s-ES"/>
              <a:t>Definición Items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 descr="Imagen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44762"/>
            <a:ext cx="4112400" cy="187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pi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250" y="2328204"/>
            <a:ext cx="3838251" cy="33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9</a:t>
            </a:fld>
            <a:endParaRPr lang="es-E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e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Presentación en pantalla (4:3)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Bookman Old Style</vt:lpstr>
      <vt:lpstr>Cabin</vt:lpstr>
      <vt:lpstr>Origen</vt:lpstr>
      <vt:lpstr>Control de servomotores a través de un servidor OpenHab en Raspberry Pi</vt:lpstr>
      <vt:lpstr>Motivación</vt:lpstr>
      <vt:lpstr>Objetivos</vt:lpstr>
      <vt:lpstr>Contenidos de la presentación</vt:lpstr>
      <vt:lpstr>Estructura del proyecto</vt:lpstr>
      <vt:lpstr>2. Servidor OpenHab</vt:lpstr>
      <vt:lpstr>2. Servidor OpenHab</vt:lpstr>
      <vt:lpstr>2. Servidor OpenHab</vt:lpstr>
      <vt:lpstr>2. Servidor OpenHab</vt:lpstr>
      <vt:lpstr>2. Servidor OpenHab</vt:lpstr>
      <vt:lpstr>4. Arduino: Recepción y actuación</vt:lpstr>
      <vt:lpstr>4. Visualización: Maqueta + servomotores</vt:lpstr>
      <vt:lpstr>5. 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servomotores a través de un servidor OpenHab en Raspberry Pi</dc:title>
  <cp:lastModifiedBy>Lidia Parrilla Benítez</cp:lastModifiedBy>
  <cp:revision>2</cp:revision>
  <dcterms:modified xsi:type="dcterms:W3CDTF">2017-02-05T23:49:12Z</dcterms:modified>
</cp:coreProperties>
</file>