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2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477E-AD8B-4451-AFD8-ABC48A2BCCC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4157-5B98-4F81-B1D2-0AC919701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2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objeto se irradia con un láser y se observa al mismo tiempo por una cámara. Las diferentes distancias se pueden medir mediante la distorsión/deformación del láser y por medio de cálculos angulares obtenemos la reproducción del objeto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4157-5B98-4F81-B1D2-0AC91970104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32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91A-6EB8-43AA-8F5D-3B11CD98D489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6152-9A5A-47C8-9026-9A105314105D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2C23-7C52-43E5-9B8A-518FDF0729B8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13F0-BDDF-4BBE-9A7E-84032B298AD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2E0-A88C-431F-9B1B-D9D53CA96D19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1CA8-5BEE-4364-A341-DC55F1247B2F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CBDB-9253-485B-B142-2830E2049DB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3A2A-99D2-4375-8DAC-3D02B616A39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1536"/>
            <a:ext cx="8915400" cy="428968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C56A-929F-4D2D-9518-0B6A2C9CBEC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87D-F4EA-4558-BD90-6559C6B5B0CB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9C76-B523-4C52-8715-089BF4FC706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0270-7D37-4729-9030-E2115132DFDE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9479-BA5D-4D85-8242-D459156302D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5E39-C9D1-402A-9EC7-E94D5CCC2D6F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1D3C-C445-4340-A6E8-A8D250BD859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680B-6ACE-4208-B631-D3003D8C88D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157630" cy="820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690971"/>
            <a:ext cx="8915400" cy="432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F84F-F51D-43BE-A0E8-2DA30978050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28" name="Picture 4" descr="Resultado de imagen de logo us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" y="6082935"/>
            <a:ext cx="800868" cy="69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logo etsi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217" y="113796"/>
            <a:ext cx="920684" cy="10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0451" y="845951"/>
            <a:ext cx="8753040" cy="2804672"/>
          </a:xfrm>
        </p:spPr>
        <p:txBody>
          <a:bodyPr>
            <a:normAutofit/>
          </a:bodyPr>
          <a:lstStyle/>
          <a:p>
            <a:r>
              <a:rPr lang="es-ES" b="1" dirty="0" smtClean="0"/>
              <a:t>Escáner 3D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06429" y="4129849"/>
            <a:ext cx="8915399" cy="2253615"/>
          </a:xfrm>
        </p:spPr>
        <p:txBody>
          <a:bodyPr>
            <a:normAutofit/>
          </a:bodyPr>
          <a:lstStyle/>
          <a:p>
            <a:r>
              <a:rPr lang="es-ES" sz="2400" i="1" dirty="0" smtClean="0"/>
              <a:t>MIERA – Sistemas Digitales Avanzados y Aplicaciones</a:t>
            </a:r>
          </a:p>
          <a:p>
            <a:r>
              <a:rPr lang="es-ES" sz="1700" i="1" dirty="0" smtClean="0"/>
              <a:t>Juan Manuel Amador Olivares</a:t>
            </a:r>
          </a:p>
          <a:p>
            <a:r>
              <a:rPr lang="es-ES" sz="1700" i="1" dirty="0" smtClean="0"/>
              <a:t>David </a:t>
            </a:r>
            <a:r>
              <a:rPr lang="es-ES" sz="1700" i="1" dirty="0"/>
              <a:t>Rodríguez </a:t>
            </a:r>
            <a:r>
              <a:rPr lang="es-ES" sz="1700" i="1" dirty="0" smtClean="0"/>
              <a:t>García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753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/>
              <a:t>Índice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2485" y="1935572"/>
            <a:ext cx="8915400" cy="428968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Motivación</a:t>
            </a:r>
          </a:p>
          <a:p>
            <a:r>
              <a:rPr lang="es-ES" sz="3600" dirty="0" smtClean="0"/>
              <a:t>Funcionamiento</a:t>
            </a:r>
          </a:p>
          <a:p>
            <a:r>
              <a:rPr lang="es-ES" sz="3600" dirty="0" smtClean="0"/>
              <a:t>Simulación</a:t>
            </a:r>
            <a:endParaRPr lang="es-ES" sz="360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05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/>
              <a:t>Motivación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0302" y="1991186"/>
            <a:ext cx="8915400" cy="4289686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El creciente mercado de las impresoras 3D genera la necesidad de duplicar piezas sin necesidad de generar planos.</a:t>
            </a:r>
          </a:p>
          <a:p>
            <a:pPr algn="just"/>
            <a:r>
              <a:rPr lang="es-ES" sz="2400" dirty="0" smtClean="0"/>
              <a:t>Precio: desde 100 – 1000 €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8" y="3921538"/>
            <a:ext cx="4909752" cy="261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02" y="4654378"/>
            <a:ext cx="2584922" cy="13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04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/>
              <a:t>Funcionamiento</a:t>
            </a:r>
            <a:endParaRPr lang="es-E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630541" y="1789220"/>
            <a:ext cx="8915400" cy="387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Basado en técnicas de triangulación.</a:t>
            </a:r>
          </a:p>
          <a:p>
            <a:r>
              <a:rPr lang="es-ES" sz="2400" dirty="0" smtClean="0"/>
              <a:t>Cámara + Laser</a:t>
            </a:r>
          </a:p>
          <a:p>
            <a:r>
              <a:rPr lang="es-ES" sz="2400" dirty="0" smtClean="0"/>
              <a:t>Medir distorsiones/deformaciones de laser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525520"/>
            <a:ext cx="3556000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87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9550" y="2671936"/>
            <a:ext cx="10272889" cy="1981200"/>
          </a:xfrm>
        </p:spPr>
        <p:txBody>
          <a:bodyPr/>
          <a:lstStyle/>
          <a:p>
            <a:pPr algn="ctr"/>
            <a:r>
              <a:rPr lang="es-ES" sz="5400" dirty="0"/>
              <a:t>G</a:t>
            </a:r>
            <a:r>
              <a:rPr lang="es-ES" sz="5400" dirty="0" smtClean="0"/>
              <a:t>racias por su atención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8677" y="4632688"/>
            <a:ext cx="10272889" cy="3332816"/>
          </a:xfrm>
        </p:spPr>
        <p:txBody>
          <a:bodyPr/>
          <a:lstStyle/>
          <a:p>
            <a:pPr marL="457200" lvl="1" indent="0">
              <a:buNone/>
            </a:pP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134821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109</Words>
  <Application>Microsoft Office PowerPoint</Application>
  <PresentationFormat>Panorámica</PresentationFormat>
  <Paragraphs>30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Espiral</vt:lpstr>
      <vt:lpstr>Escáner 3D</vt:lpstr>
      <vt:lpstr>Índice</vt:lpstr>
      <vt:lpstr>Motivación</vt:lpstr>
      <vt:lpstr>Funcionamiento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objetos extraños en entornos uniformes con UAV</dc:title>
  <dc:creator>David</dc:creator>
  <cp:lastModifiedBy>David</cp:lastModifiedBy>
  <cp:revision>67</cp:revision>
  <dcterms:created xsi:type="dcterms:W3CDTF">2017-01-27T15:06:26Z</dcterms:created>
  <dcterms:modified xsi:type="dcterms:W3CDTF">2017-02-06T16:08:34Z</dcterms:modified>
</cp:coreProperties>
</file>