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3"/>
  </p:notesMasterIdLst>
  <p:sldIdLst>
    <p:sldId id="256" r:id="rId2"/>
    <p:sldId id="257" r:id="rId3"/>
    <p:sldId id="261" r:id="rId4"/>
    <p:sldId id="259" r:id="rId5"/>
    <p:sldId id="267" r:id="rId6"/>
    <p:sldId id="260" r:id="rId7"/>
    <p:sldId id="262" r:id="rId8"/>
    <p:sldId id="263" r:id="rId9"/>
    <p:sldId id="266" r:id="rId10"/>
    <p:sldId id="264" r:id="rId11"/>
    <p:sldId id="265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>
      <p:cViewPr>
        <p:scale>
          <a:sx n="100" d="100"/>
          <a:sy n="100" d="100"/>
        </p:scale>
        <p:origin x="-468" y="6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D942D-6A3D-4B68-B643-703256886370}" type="datetimeFigureOut">
              <a:rPr lang="es-ES" smtClean="0"/>
              <a:t>06/02/2017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B92C4-D998-4B1E-A142-11CF6BD2C9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101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B7BE-E076-4934-B3BB-04B3272319C4}" type="datetimeFigureOut">
              <a:rPr lang="es-ES" smtClean="0"/>
              <a:t>06/02/2017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5D34-8E80-4D45-B877-45B48475475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B7BE-E076-4934-B3BB-04B3272319C4}" type="datetimeFigureOut">
              <a:rPr lang="es-ES" smtClean="0"/>
              <a:t>06/02/2017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5D34-8E80-4D45-B877-45B48475475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B7BE-E076-4934-B3BB-04B3272319C4}" type="datetimeFigureOut">
              <a:rPr lang="es-ES" smtClean="0"/>
              <a:t>06/02/2017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5D34-8E80-4D45-B877-45B48475475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B7BE-E076-4934-B3BB-04B3272319C4}" type="datetimeFigureOut">
              <a:rPr lang="es-ES" smtClean="0"/>
              <a:t>06/02/2017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5D34-8E80-4D45-B877-45B48475475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B7BE-E076-4934-B3BB-04B3272319C4}" type="datetimeFigureOut">
              <a:rPr lang="es-ES" smtClean="0"/>
              <a:t>06/02/2017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5D34-8E80-4D45-B877-45B48475475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B7BE-E076-4934-B3BB-04B3272319C4}" type="datetimeFigureOut">
              <a:rPr lang="es-ES" smtClean="0"/>
              <a:t>06/02/2017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5D34-8E80-4D45-B877-45B48475475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B7BE-E076-4934-B3BB-04B3272319C4}" type="datetimeFigureOut">
              <a:rPr lang="es-ES" smtClean="0"/>
              <a:t>06/02/2017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5D34-8E80-4D45-B877-45B48475475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B7BE-E076-4934-B3BB-04B3272319C4}" type="datetimeFigureOut">
              <a:rPr lang="es-ES" smtClean="0"/>
              <a:t>06/02/2017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5D34-8E80-4D45-B877-45B48475475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B7BE-E076-4934-B3BB-04B3272319C4}" type="datetimeFigureOut">
              <a:rPr lang="es-ES" smtClean="0"/>
              <a:t>06/02/2017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5D34-8E80-4D45-B877-45B48475475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B7BE-E076-4934-B3BB-04B3272319C4}" type="datetimeFigureOut">
              <a:rPr lang="es-ES" smtClean="0"/>
              <a:t>06/02/2017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5D34-8E80-4D45-B877-45B48475475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B7BE-E076-4934-B3BB-04B3272319C4}" type="datetimeFigureOut">
              <a:rPr lang="es-ES" smtClean="0"/>
              <a:t>06/02/2017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5D34-8E80-4D45-B877-45B484754754}" type="slidenum">
              <a:rPr lang="es-ES" smtClean="0"/>
              <a:t>‹Nº›</a:t>
            </a:fld>
            <a:endParaRPr lang="es-E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es-ES" smtClean="0"/>
              <a:t>Haga clic en el icono para agregar una imagen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DB7BE-E076-4934-B3BB-04B3272319C4}" type="datetimeFigureOut">
              <a:rPr lang="es-ES" smtClean="0"/>
              <a:t>06/02/2017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B5D34-8E80-4D45-B877-45B484754754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204864"/>
            <a:ext cx="7117180" cy="1470025"/>
          </a:xfrm>
        </p:spPr>
        <p:txBody>
          <a:bodyPr>
            <a:noAutofit/>
          </a:bodyPr>
          <a:lstStyle/>
          <a:p>
            <a:pPr algn="ctr"/>
            <a:r>
              <a:rPr lang="es-ES" sz="3600" dirty="0" smtClean="0"/>
              <a:t>Estación meteorológica con </a:t>
            </a:r>
            <a:r>
              <a:rPr lang="es-ES" sz="3600" dirty="0" err="1" smtClean="0"/>
              <a:t>Raspberry</a:t>
            </a:r>
            <a:r>
              <a:rPr lang="es-ES" sz="3600" dirty="0" smtClean="0"/>
              <a:t> Pi 3</a:t>
            </a:r>
            <a:endParaRPr lang="es-ES" sz="3600" dirty="0"/>
          </a:p>
        </p:txBody>
      </p:sp>
      <p:sp>
        <p:nvSpPr>
          <p:cNvPr id="4" name="3 CuadroTexto"/>
          <p:cNvSpPr txBox="1"/>
          <p:nvPr/>
        </p:nvSpPr>
        <p:spPr>
          <a:xfrm>
            <a:off x="827584" y="5013176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Rubén Calvillo Portales</a:t>
            </a:r>
          </a:p>
          <a:p>
            <a:r>
              <a:rPr lang="es-ES" dirty="0" smtClean="0"/>
              <a:t>Carlos </a:t>
            </a:r>
            <a:r>
              <a:rPr lang="es-ES" dirty="0" err="1" smtClean="0"/>
              <a:t>Bergillos</a:t>
            </a:r>
            <a:r>
              <a:rPr lang="es-ES" dirty="0" smtClean="0"/>
              <a:t> Roldán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96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556792"/>
            <a:ext cx="7125112" cy="4051437"/>
          </a:xfrm>
        </p:spPr>
        <p:txBody>
          <a:bodyPr/>
          <a:lstStyle/>
          <a:p>
            <a:r>
              <a:rPr lang="es-ES" dirty="0"/>
              <a:t>Conclusiones: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Se ha avanzado en contenido respecto a las prácticas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Se han ampliado y afianzado conocimientos de Python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Se </a:t>
            </a:r>
            <a:r>
              <a:rPr lang="es-ES" dirty="0" smtClean="0"/>
              <a:t>han cubierto todos los objetivos del proyecto</a:t>
            </a: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Posibles mejoras: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 smtClean="0"/>
              <a:t>Envío de peticiones a través de internet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 smtClean="0"/>
              <a:t>Crear </a:t>
            </a:r>
            <a:r>
              <a:rPr lang="es-ES" dirty="0" smtClean="0"/>
              <a:t>una red de </a:t>
            </a:r>
            <a:r>
              <a:rPr lang="es-ES" dirty="0" err="1" smtClean="0"/>
              <a:t>Raspberrys</a:t>
            </a:r>
            <a:r>
              <a:rPr lang="es-ES" dirty="0" smtClean="0"/>
              <a:t> </a:t>
            </a:r>
            <a:r>
              <a:rPr lang="es-ES" dirty="0" smtClean="0"/>
              <a:t>Pi interconectadas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429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198549" y="2967335"/>
            <a:ext cx="27469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Gracias</a:t>
            </a:r>
            <a:endParaRPr lang="es-E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159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1844824"/>
            <a:ext cx="7125112" cy="2933854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s-ES" dirty="0"/>
              <a:t>O</a:t>
            </a:r>
            <a:r>
              <a:rPr lang="es-ES" dirty="0" smtClean="0"/>
              <a:t>bjetivos</a:t>
            </a:r>
            <a:endParaRPr lang="es-ES" dirty="0" smtClean="0"/>
          </a:p>
          <a:p>
            <a:pPr>
              <a:buFont typeface="+mj-lt"/>
              <a:buAutoNum type="arabicPeriod"/>
            </a:pPr>
            <a:r>
              <a:rPr lang="es-ES" dirty="0" smtClean="0"/>
              <a:t>Recursos utilizados</a:t>
            </a:r>
            <a:endParaRPr lang="es-ES" dirty="0" smtClean="0"/>
          </a:p>
          <a:p>
            <a:pPr>
              <a:buFont typeface="+mj-lt"/>
              <a:buAutoNum type="arabicPeriod"/>
            </a:pPr>
            <a:r>
              <a:rPr lang="es-ES" dirty="0" smtClean="0"/>
              <a:t>Implementación</a:t>
            </a:r>
            <a:endParaRPr lang="es-ES" dirty="0" smtClean="0"/>
          </a:p>
          <a:p>
            <a:pPr>
              <a:buFont typeface="+mj-lt"/>
              <a:buAutoNum type="arabicPeriod"/>
            </a:pPr>
            <a:r>
              <a:rPr lang="es-ES" dirty="0" smtClean="0"/>
              <a:t>Resultados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Conclusiones y posibles mejoras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702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</a:t>
            </a:r>
            <a:r>
              <a:rPr lang="es-ES" dirty="0" smtClean="0"/>
              <a:t>bjetivos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09443" y="1988840"/>
            <a:ext cx="7125112" cy="3869958"/>
          </a:xfrm>
        </p:spPr>
        <p:txBody>
          <a:bodyPr/>
          <a:lstStyle/>
          <a:p>
            <a:r>
              <a:rPr lang="es-ES" dirty="0" smtClean="0"/>
              <a:t>Hacer lecturas meteorológicas</a:t>
            </a:r>
          </a:p>
          <a:p>
            <a:endParaRPr lang="es-ES" dirty="0"/>
          </a:p>
          <a:p>
            <a:r>
              <a:rPr lang="es-ES" dirty="0" smtClean="0"/>
              <a:t>Uso de Cámara y joystick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err="1" smtClean="0"/>
              <a:t>Transmision</a:t>
            </a:r>
            <a:r>
              <a:rPr lang="es-ES" dirty="0" smtClean="0"/>
              <a:t> de datos por internet</a:t>
            </a:r>
          </a:p>
          <a:p>
            <a:endParaRPr lang="es-ES" dirty="0"/>
          </a:p>
          <a:p>
            <a:r>
              <a:rPr lang="es-ES" dirty="0" smtClean="0"/>
              <a:t>Uso de </a:t>
            </a:r>
            <a:r>
              <a:rPr lang="es-ES" dirty="0" err="1" smtClean="0"/>
              <a:t>APIs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Afianzamiento de conocimientos </a:t>
            </a:r>
            <a:r>
              <a:rPr lang="es-ES" dirty="0" err="1" smtClean="0"/>
              <a:t>Rpi</a:t>
            </a:r>
            <a:r>
              <a:rPr lang="es-ES" dirty="0" smtClean="0"/>
              <a:t> y Python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343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Recursos  utilizados</a:t>
            </a:r>
            <a:endParaRPr lang="es-ES" dirty="0"/>
          </a:p>
        </p:txBody>
      </p:sp>
      <p:pic>
        <p:nvPicPr>
          <p:cNvPr id="4" name="Picture 2" descr="Resultado de imagen de raspberry pi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56" b="89474" l="3099" r="966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10062"/>
            <a:ext cx="4360600" cy="280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de Sense h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6" b="95012" l="1486" r="96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97" y="4293096"/>
            <a:ext cx="2748292" cy="20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de modulo camara raspberry p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500" b="96667" l="4167" r="963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190645"/>
            <a:ext cx="2368564" cy="236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863588" y="341970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Raspberry</a:t>
            </a:r>
            <a:r>
              <a:rPr lang="es-ES" dirty="0" smtClean="0"/>
              <a:t> Pi 3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323528" y="615473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Sense</a:t>
            </a:r>
            <a:r>
              <a:rPr lang="es-ES" dirty="0" smtClean="0"/>
              <a:t> </a:t>
            </a:r>
            <a:r>
              <a:rPr lang="es-ES" dirty="0" err="1" smtClean="0"/>
              <a:t>Hat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3615914" y="618987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Cámara</a:t>
            </a:r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 flipH="1">
            <a:off x="2843808" y="3789040"/>
            <a:ext cx="576064" cy="7200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3419872" y="3789040"/>
            <a:ext cx="1512168" cy="93610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19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Funciones desarrolladas: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 err="1" smtClean="0"/>
              <a:t>Adquisicion</a:t>
            </a:r>
            <a:r>
              <a:rPr lang="es-ES" dirty="0" smtClean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 err="1" smtClean="0"/>
              <a:t>Enviartemperatura</a:t>
            </a:r>
            <a:r>
              <a:rPr lang="es-ES" dirty="0" smtClean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 err="1" smtClean="0"/>
              <a:t>Enviarpresion</a:t>
            </a:r>
            <a:r>
              <a:rPr lang="es-ES" dirty="0" smtClean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 err="1" smtClean="0"/>
              <a:t>Enviarhumedad</a:t>
            </a:r>
            <a:r>
              <a:rPr lang="es-ES" dirty="0" smtClean="0"/>
              <a:t>()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 err="1" smtClean="0"/>
              <a:t>Enviarfototwitter</a:t>
            </a:r>
            <a:r>
              <a:rPr lang="es-ES" dirty="0" smtClean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 smtClean="0"/>
              <a:t>Arriba()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 smtClean="0"/>
              <a:t>Abajo()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 smtClean="0"/>
              <a:t>Centro()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 smtClean="0"/>
              <a:t>Derecha()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 smtClean="0"/>
              <a:t>Izquierda()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686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Implementación</a:t>
            </a:r>
            <a:endParaRPr lang="es-ES" dirty="0"/>
          </a:p>
        </p:txBody>
      </p:sp>
      <p:sp>
        <p:nvSpPr>
          <p:cNvPr id="4" name="3 Rectángulo redondeado"/>
          <p:cNvSpPr/>
          <p:nvPr/>
        </p:nvSpPr>
        <p:spPr>
          <a:xfrm>
            <a:off x="4644008" y="2531535"/>
            <a:ext cx="216024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Espera evento Joystick</a:t>
            </a:r>
            <a:endParaRPr lang="es-ES" dirty="0"/>
          </a:p>
        </p:txBody>
      </p:sp>
      <p:sp>
        <p:nvSpPr>
          <p:cNvPr id="5" name="4 Rectángulo redondeado"/>
          <p:cNvSpPr/>
          <p:nvPr/>
        </p:nvSpPr>
        <p:spPr>
          <a:xfrm>
            <a:off x="926494" y="2531535"/>
            <a:ext cx="216024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Cuenta tiempo</a:t>
            </a:r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2843808" y="1556792"/>
            <a:ext cx="194421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MAIN</a:t>
            </a:r>
            <a:endParaRPr lang="es-ES" dirty="0"/>
          </a:p>
        </p:txBody>
      </p:sp>
      <p:cxnSp>
        <p:nvCxnSpPr>
          <p:cNvPr id="49" name="48 Conector recto de flecha"/>
          <p:cNvCxnSpPr>
            <a:stCxn id="6" idx="2"/>
          </p:cNvCxnSpPr>
          <p:nvPr/>
        </p:nvCxnSpPr>
        <p:spPr>
          <a:xfrm flipH="1">
            <a:off x="3086734" y="2132856"/>
            <a:ext cx="729182" cy="398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>
            <a:stCxn id="6" idx="2"/>
          </p:cNvCxnSpPr>
          <p:nvPr/>
        </p:nvCxnSpPr>
        <p:spPr>
          <a:xfrm>
            <a:off x="3815916" y="2132856"/>
            <a:ext cx="828092" cy="398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>
            <a:stCxn id="5" idx="2"/>
          </p:cNvCxnSpPr>
          <p:nvPr/>
        </p:nvCxnSpPr>
        <p:spPr>
          <a:xfrm>
            <a:off x="2006614" y="3251615"/>
            <a:ext cx="0" cy="393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53 Rectángulo redondeado"/>
          <p:cNvSpPr/>
          <p:nvPr/>
        </p:nvSpPr>
        <p:spPr>
          <a:xfrm>
            <a:off x="926494" y="3645024"/>
            <a:ext cx="216024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¿2 min?</a:t>
            </a:r>
            <a:endParaRPr lang="es-ES" dirty="0"/>
          </a:p>
        </p:txBody>
      </p:sp>
      <p:cxnSp>
        <p:nvCxnSpPr>
          <p:cNvPr id="57" name="56 Conector recto de flecha"/>
          <p:cNvCxnSpPr/>
          <p:nvPr/>
        </p:nvCxnSpPr>
        <p:spPr>
          <a:xfrm>
            <a:off x="2006614" y="4316235"/>
            <a:ext cx="0" cy="393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Rectángulo redondeado"/>
          <p:cNvSpPr/>
          <p:nvPr/>
        </p:nvSpPr>
        <p:spPr>
          <a:xfrm>
            <a:off x="926494" y="4709644"/>
            <a:ext cx="216024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Realiza proceso completo</a:t>
            </a:r>
            <a:endParaRPr lang="es-ES" dirty="0"/>
          </a:p>
        </p:txBody>
      </p:sp>
      <p:cxnSp>
        <p:nvCxnSpPr>
          <p:cNvPr id="60" name="59 Conector angular"/>
          <p:cNvCxnSpPr>
            <a:stCxn id="58" idx="1"/>
            <a:endCxn id="5" idx="1"/>
          </p:cNvCxnSpPr>
          <p:nvPr/>
        </p:nvCxnSpPr>
        <p:spPr>
          <a:xfrm rot="10800000">
            <a:off x="926494" y="2891576"/>
            <a:ext cx="12700" cy="2178109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angular"/>
          <p:cNvCxnSpPr>
            <a:stCxn id="54" idx="3"/>
            <a:endCxn id="5" idx="3"/>
          </p:cNvCxnSpPr>
          <p:nvPr/>
        </p:nvCxnSpPr>
        <p:spPr>
          <a:xfrm flipV="1">
            <a:off x="3086734" y="2891575"/>
            <a:ext cx="12700" cy="1113489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62 CuadroTexto"/>
          <p:cNvSpPr txBox="1"/>
          <p:nvPr/>
        </p:nvSpPr>
        <p:spPr>
          <a:xfrm>
            <a:off x="2123728" y="434420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Sí</a:t>
            </a:r>
            <a:endParaRPr lang="es-ES" dirty="0"/>
          </a:p>
        </p:txBody>
      </p:sp>
      <p:sp>
        <p:nvSpPr>
          <p:cNvPr id="64" name="63 CuadroTexto"/>
          <p:cNvSpPr txBox="1"/>
          <p:nvPr/>
        </p:nvSpPr>
        <p:spPr>
          <a:xfrm>
            <a:off x="7092280" y="326651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  <p:cxnSp>
        <p:nvCxnSpPr>
          <p:cNvPr id="66" name="65 Conector recto de flecha"/>
          <p:cNvCxnSpPr>
            <a:stCxn id="4" idx="2"/>
          </p:cNvCxnSpPr>
          <p:nvPr/>
        </p:nvCxnSpPr>
        <p:spPr>
          <a:xfrm>
            <a:off x="5724128" y="3251615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Rectángulo redondeado"/>
          <p:cNvSpPr/>
          <p:nvPr/>
        </p:nvSpPr>
        <p:spPr>
          <a:xfrm>
            <a:off x="4634647" y="3650746"/>
            <a:ext cx="216024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¿Evento?</a:t>
            </a:r>
            <a:endParaRPr lang="es-ES" dirty="0"/>
          </a:p>
        </p:txBody>
      </p:sp>
      <p:cxnSp>
        <p:nvCxnSpPr>
          <p:cNvPr id="69" name="68 Conector recto de flecha"/>
          <p:cNvCxnSpPr>
            <a:stCxn id="67" idx="2"/>
          </p:cNvCxnSpPr>
          <p:nvPr/>
        </p:nvCxnSpPr>
        <p:spPr>
          <a:xfrm>
            <a:off x="5714767" y="4370826"/>
            <a:ext cx="9361" cy="356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angular"/>
          <p:cNvCxnSpPr>
            <a:stCxn id="67" idx="3"/>
            <a:endCxn id="4" idx="3"/>
          </p:cNvCxnSpPr>
          <p:nvPr/>
        </p:nvCxnSpPr>
        <p:spPr>
          <a:xfrm flipV="1">
            <a:off x="6794887" y="2891575"/>
            <a:ext cx="9361" cy="1119211"/>
          </a:xfrm>
          <a:prstGeom prst="bentConnector3">
            <a:avLst>
              <a:gd name="adj1" fmla="val 25420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CuadroTexto"/>
          <p:cNvSpPr txBox="1"/>
          <p:nvPr/>
        </p:nvSpPr>
        <p:spPr>
          <a:xfrm>
            <a:off x="5868144" y="435751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Sí</a:t>
            </a:r>
            <a:endParaRPr lang="es-ES" dirty="0"/>
          </a:p>
        </p:txBody>
      </p:sp>
      <p:sp>
        <p:nvSpPr>
          <p:cNvPr id="75" name="74 Rectángulo redondeado"/>
          <p:cNvSpPr/>
          <p:nvPr/>
        </p:nvSpPr>
        <p:spPr>
          <a:xfrm>
            <a:off x="4644008" y="4726849"/>
            <a:ext cx="216024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Realiza función evento</a:t>
            </a:r>
            <a:endParaRPr lang="es-ES" dirty="0"/>
          </a:p>
        </p:txBody>
      </p:sp>
      <p:sp>
        <p:nvSpPr>
          <p:cNvPr id="76" name="75 CuadroTexto"/>
          <p:cNvSpPr txBox="1"/>
          <p:nvPr/>
        </p:nvSpPr>
        <p:spPr>
          <a:xfrm>
            <a:off x="3327320" y="32420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  <p:cxnSp>
        <p:nvCxnSpPr>
          <p:cNvPr id="78" name="77 Conector angular"/>
          <p:cNvCxnSpPr>
            <a:stCxn id="75" idx="1"/>
            <a:endCxn id="4" idx="1"/>
          </p:cNvCxnSpPr>
          <p:nvPr/>
        </p:nvCxnSpPr>
        <p:spPr>
          <a:xfrm rot="10800000">
            <a:off x="4644008" y="2891575"/>
            <a:ext cx="12700" cy="219531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48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Funcionamiento del sistema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ThingSpeak</a:t>
            </a:r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 smtClean="0"/>
              <a:t>Twitter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42195"/>
            <a:ext cx="42481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61048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11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FOTO </a:t>
            </a:r>
            <a:r>
              <a:rPr lang="es-ES" dirty="0" smtClean="0"/>
              <a:t>TWEET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53651"/>
            <a:ext cx="4870147" cy="4059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836712"/>
            <a:ext cx="1358280" cy="1358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77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Resultados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703167"/>
            <a:ext cx="3203079" cy="2152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933056"/>
            <a:ext cx="3185715" cy="214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26" y="1686160"/>
            <a:ext cx="3178903" cy="218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840023"/>
            <a:ext cx="3653606" cy="802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70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TM02455519[[fn=Invierno]]</Template>
  <TotalTime>526</TotalTime>
  <Words>156</Words>
  <Application>Microsoft Office PowerPoint</Application>
  <PresentationFormat>Presentación en pantalla (4:3)</PresentationFormat>
  <Paragraphs>78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Winter</vt:lpstr>
      <vt:lpstr>Estación meteorológica con Raspberry Pi 3</vt:lpstr>
      <vt:lpstr>Índice </vt:lpstr>
      <vt:lpstr>Objetivos</vt:lpstr>
      <vt:lpstr>Recursos  utilizados</vt:lpstr>
      <vt:lpstr>Implementación</vt:lpstr>
      <vt:lpstr>Implementación</vt:lpstr>
      <vt:lpstr>Funcionamiento del sistema</vt:lpstr>
      <vt:lpstr>Resultados</vt:lpstr>
      <vt:lpstr>Resultados</vt:lpstr>
      <vt:lpstr>Conclusiones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Estación meteorológica con Raspberry Pi 3</dc:title>
  <dc:creator>Rubén Calvillo Portales</dc:creator>
  <cp:lastModifiedBy>Rubén Calvillo Portales</cp:lastModifiedBy>
  <cp:revision>20</cp:revision>
  <dcterms:created xsi:type="dcterms:W3CDTF">2017-02-05T22:20:56Z</dcterms:created>
  <dcterms:modified xsi:type="dcterms:W3CDTF">2017-02-06T16:56:36Z</dcterms:modified>
</cp:coreProperties>
</file>