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0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CE495-D916-4FC7-BE38-A4861D4B351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D353FA4-987F-4870-B080-DF9F3A874A7D}">
      <dgm:prSet phldrT="[Texto]"/>
      <dgm:spPr/>
      <dgm:t>
        <a:bodyPr/>
        <a:lstStyle/>
        <a:p>
          <a:r>
            <a:rPr lang="es-ES" dirty="0"/>
            <a:t>OBJETIVOS</a:t>
          </a:r>
        </a:p>
      </dgm:t>
    </dgm:pt>
    <dgm:pt modelId="{B6E06296-03A2-488E-A496-D567E897C386}" type="parTrans" cxnId="{BF6457DE-5264-4F96-A69E-1A8672907627}">
      <dgm:prSet/>
      <dgm:spPr/>
      <dgm:t>
        <a:bodyPr/>
        <a:lstStyle/>
        <a:p>
          <a:endParaRPr lang="es-ES"/>
        </a:p>
      </dgm:t>
    </dgm:pt>
    <dgm:pt modelId="{3B2BF906-5CAD-459A-99E6-2B8CA5BB5093}" type="sibTrans" cxnId="{BF6457DE-5264-4F96-A69E-1A8672907627}">
      <dgm:prSet/>
      <dgm:spPr/>
      <dgm:t>
        <a:bodyPr/>
        <a:lstStyle/>
        <a:p>
          <a:endParaRPr lang="es-ES"/>
        </a:p>
      </dgm:t>
    </dgm:pt>
    <dgm:pt modelId="{0BAFF350-37BE-416D-AFBC-CE7797F536DB}">
      <dgm:prSet phldrT="[Texto]"/>
      <dgm:spPr/>
      <dgm:t>
        <a:bodyPr/>
        <a:lstStyle/>
        <a:p>
          <a:r>
            <a:rPr lang="es-ES" dirty="0"/>
            <a:t>MONITORIZAR</a:t>
          </a:r>
        </a:p>
        <a:p>
          <a:r>
            <a:rPr lang="es-ES" dirty="0"/>
            <a:t>TEMPERATURA</a:t>
          </a:r>
        </a:p>
      </dgm:t>
    </dgm:pt>
    <dgm:pt modelId="{D68B1E24-C675-4E6C-BB86-90A359C6DCF4}" type="parTrans" cxnId="{DAAA64F0-91CE-4903-A4E0-0D2758B5A358}">
      <dgm:prSet/>
      <dgm:spPr/>
      <dgm:t>
        <a:bodyPr/>
        <a:lstStyle/>
        <a:p>
          <a:endParaRPr lang="es-ES"/>
        </a:p>
      </dgm:t>
    </dgm:pt>
    <dgm:pt modelId="{88C342CD-87A3-43E2-B334-37DB91E074C8}" type="sibTrans" cxnId="{DAAA64F0-91CE-4903-A4E0-0D2758B5A358}">
      <dgm:prSet/>
      <dgm:spPr/>
      <dgm:t>
        <a:bodyPr/>
        <a:lstStyle/>
        <a:p>
          <a:endParaRPr lang="es-ES"/>
        </a:p>
      </dgm:t>
    </dgm:pt>
    <dgm:pt modelId="{E58BB47D-B87E-45CB-BCA0-2BC368433384}">
      <dgm:prSet phldrT="[Texto]"/>
      <dgm:spPr/>
      <dgm:t>
        <a:bodyPr/>
        <a:lstStyle/>
        <a:p>
          <a:r>
            <a:rPr lang="es-ES" dirty="0"/>
            <a:t>ACTUAR EN LA PLANTA</a:t>
          </a:r>
        </a:p>
      </dgm:t>
    </dgm:pt>
    <dgm:pt modelId="{BA46CFF4-A082-407F-A864-C66A8E1BCEE6}" type="parTrans" cxnId="{43AE5977-EF97-4645-8FD5-77F342A6C22D}">
      <dgm:prSet/>
      <dgm:spPr/>
      <dgm:t>
        <a:bodyPr/>
        <a:lstStyle/>
        <a:p>
          <a:endParaRPr lang="es-ES"/>
        </a:p>
      </dgm:t>
    </dgm:pt>
    <dgm:pt modelId="{E1D0B1B9-18D9-4CD2-B26F-854BBA1068E0}" type="sibTrans" cxnId="{43AE5977-EF97-4645-8FD5-77F342A6C22D}">
      <dgm:prSet/>
      <dgm:spPr/>
      <dgm:t>
        <a:bodyPr/>
        <a:lstStyle/>
        <a:p>
          <a:endParaRPr lang="es-ES"/>
        </a:p>
      </dgm:t>
    </dgm:pt>
    <dgm:pt modelId="{09130A31-64B6-4600-BE23-2E68A596900E}">
      <dgm:prSet phldrT="[Texto]"/>
      <dgm:spPr/>
      <dgm:t>
        <a:bodyPr/>
        <a:lstStyle/>
        <a:p>
          <a:r>
            <a:rPr lang="es-ES" dirty="0"/>
            <a:t>CONTROL </a:t>
          </a:r>
        </a:p>
        <a:p>
          <a:r>
            <a:rPr lang="es-ES" dirty="0"/>
            <a:t>TEMPERATURAS PELIGROSAS </a:t>
          </a:r>
        </a:p>
      </dgm:t>
    </dgm:pt>
    <dgm:pt modelId="{8C66D450-2A6B-42BE-922B-1A68E2E03B1F}" type="parTrans" cxnId="{922C07E4-0281-4701-81A6-B22C0A7BD7D7}">
      <dgm:prSet/>
      <dgm:spPr/>
      <dgm:t>
        <a:bodyPr/>
        <a:lstStyle/>
        <a:p>
          <a:endParaRPr lang="es-ES"/>
        </a:p>
      </dgm:t>
    </dgm:pt>
    <dgm:pt modelId="{A6BB68D7-A2EA-4EAF-9517-133C9863A062}" type="sibTrans" cxnId="{922C07E4-0281-4701-81A6-B22C0A7BD7D7}">
      <dgm:prSet/>
      <dgm:spPr/>
      <dgm:t>
        <a:bodyPr/>
        <a:lstStyle/>
        <a:p>
          <a:endParaRPr lang="es-ES"/>
        </a:p>
      </dgm:t>
    </dgm:pt>
    <dgm:pt modelId="{500E71D1-BEDC-4A23-BBFC-B6A83B2D1292}">
      <dgm:prSet phldrT="[Texto]"/>
      <dgm:spPr/>
      <dgm:t>
        <a:bodyPr/>
        <a:lstStyle/>
        <a:p>
          <a:r>
            <a:rPr lang="es-ES" dirty="0"/>
            <a:t>VISUALIZAR LA PLANTA</a:t>
          </a:r>
        </a:p>
        <a:p>
          <a:r>
            <a:rPr lang="es-ES" dirty="0"/>
            <a:t>EN TIEMPO REAL</a:t>
          </a:r>
        </a:p>
      </dgm:t>
    </dgm:pt>
    <dgm:pt modelId="{E486294D-D9F6-459B-B383-CB477B8622A5}" type="sibTrans" cxnId="{0E6A5995-C33D-4705-B528-F6B8E334D173}">
      <dgm:prSet/>
      <dgm:spPr/>
      <dgm:t>
        <a:bodyPr/>
        <a:lstStyle/>
        <a:p>
          <a:endParaRPr lang="es-ES"/>
        </a:p>
      </dgm:t>
    </dgm:pt>
    <dgm:pt modelId="{D5512C80-AC4D-463D-89EE-8B9CDB8D053D}" type="parTrans" cxnId="{0E6A5995-C33D-4705-B528-F6B8E334D173}">
      <dgm:prSet/>
      <dgm:spPr/>
      <dgm:t>
        <a:bodyPr/>
        <a:lstStyle/>
        <a:p>
          <a:endParaRPr lang="es-ES"/>
        </a:p>
      </dgm:t>
    </dgm:pt>
    <dgm:pt modelId="{3A7A9A67-2CE0-44E2-AEE5-B4859811C758}" type="pres">
      <dgm:prSet presAssocID="{35ACE495-D916-4FC7-BE38-A4861D4B351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9EFC93-199C-4D8B-86CC-32D2234F3CCA}" type="pres">
      <dgm:prSet presAssocID="{35ACE495-D916-4FC7-BE38-A4861D4B351F}" presName="matrix" presStyleCnt="0"/>
      <dgm:spPr/>
    </dgm:pt>
    <dgm:pt modelId="{47F98B8E-B73B-47A9-81D8-30F4CA6D29C3}" type="pres">
      <dgm:prSet presAssocID="{35ACE495-D916-4FC7-BE38-A4861D4B351F}" presName="tile1" presStyleLbl="node1" presStyleIdx="0" presStyleCnt="4"/>
      <dgm:spPr/>
      <dgm:t>
        <a:bodyPr/>
        <a:lstStyle/>
        <a:p>
          <a:endParaRPr lang="es-ES"/>
        </a:p>
      </dgm:t>
    </dgm:pt>
    <dgm:pt modelId="{93896240-DECD-4641-9F85-981AF7ABDC38}" type="pres">
      <dgm:prSet presAssocID="{35ACE495-D916-4FC7-BE38-A4861D4B351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2023F1-099F-47D5-B697-71AE1819FD80}" type="pres">
      <dgm:prSet presAssocID="{35ACE495-D916-4FC7-BE38-A4861D4B351F}" presName="tile2" presStyleLbl="node1" presStyleIdx="1" presStyleCnt="4" custLinFactNeighborX="-683" custLinFactNeighborY="-1784"/>
      <dgm:spPr/>
      <dgm:t>
        <a:bodyPr/>
        <a:lstStyle/>
        <a:p>
          <a:endParaRPr lang="es-ES"/>
        </a:p>
      </dgm:t>
    </dgm:pt>
    <dgm:pt modelId="{02FE4598-D62D-4F4B-B223-3E51398E4605}" type="pres">
      <dgm:prSet presAssocID="{35ACE495-D916-4FC7-BE38-A4861D4B351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1CD462-0E15-47EA-A7A4-F2F222B14843}" type="pres">
      <dgm:prSet presAssocID="{35ACE495-D916-4FC7-BE38-A4861D4B351F}" presName="tile3" presStyleLbl="node1" presStyleIdx="2" presStyleCnt="4"/>
      <dgm:spPr/>
      <dgm:t>
        <a:bodyPr/>
        <a:lstStyle/>
        <a:p>
          <a:endParaRPr lang="es-ES"/>
        </a:p>
      </dgm:t>
    </dgm:pt>
    <dgm:pt modelId="{51EDDAD9-B185-46DB-A569-5982FFA1E40A}" type="pres">
      <dgm:prSet presAssocID="{35ACE495-D916-4FC7-BE38-A4861D4B351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26EDA5-1D06-41D5-8DF4-12D7D74AE5D7}" type="pres">
      <dgm:prSet presAssocID="{35ACE495-D916-4FC7-BE38-A4861D4B351F}" presName="tile4" presStyleLbl="node1" presStyleIdx="3" presStyleCnt="4" custLinFactNeighborX="337" custLinFactNeighborY="879"/>
      <dgm:spPr/>
      <dgm:t>
        <a:bodyPr/>
        <a:lstStyle/>
        <a:p>
          <a:endParaRPr lang="es-ES"/>
        </a:p>
      </dgm:t>
    </dgm:pt>
    <dgm:pt modelId="{8CBBA42F-864D-4AA8-99F4-2718891B8C77}" type="pres">
      <dgm:prSet presAssocID="{35ACE495-D916-4FC7-BE38-A4861D4B351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51050D-4457-4B1F-8972-A6B0108435EA}" type="pres">
      <dgm:prSet presAssocID="{35ACE495-D916-4FC7-BE38-A4861D4B351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14F600A7-4E6D-4F6E-9CA2-A29E12658164}" type="presOf" srcId="{09130A31-64B6-4600-BE23-2E68A596900E}" destId="{3A1CD462-0E15-47EA-A7A4-F2F222B14843}" srcOrd="0" destOrd="0" presId="urn:microsoft.com/office/officeart/2005/8/layout/matrix1"/>
    <dgm:cxn modelId="{580F26FF-2BC7-4313-9DF5-BEED522022AD}" type="presOf" srcId="{09130A31-64B6-4600-BE23-2E68A596900E}" destId="{51EDDAD9-B185-46DB-A569-5982FFA1E40A}" srcOrd="1" destOrd="0" presId="urn:microsoft.com/office/officeart/2005/8/layout/matrix1"/>
    <dgm:cxn modelId="{DAAA64F0-91CE-4903-A4E0-0D2758B5A358}" srcId="{6D353FA4-987F-4870-B080-DF9F3A874A7D}" destId="{0BAFF350-37BE-416D-AFBC-CE7797F536DB}" srcOrd="0" destOrd="0" parTransId="{D68B1E24-C675-4E6C-BB86-90A359C6DCF4}" sibTransId="{88C342CD-87A3-43E2-B334-37DB91E074C8}"/>
    <dgm:cxn modelId="{A689B8D6-29D7-4961-8F5B-C94C2E053D4D}" type="presOf" srcId="{E58BB47D-B87E-45CB-BCA0-2BC368433384}" destId="{C82023F1-099F-47D5-B697-71AE1819FD80}" srcOrd="0" destOrd="0" presId="urn:microsoft.com/office/officeart/2005/8/layout/matrix1"/>
    <dgm:cxn modelId="{43AE5977-EF97-4645-8FD5-77F342A6C22D}" srcId="{6D353FA4-987F-4870-B080-DF9F3A874A7D}" destId="{E58BB47D-B87E-45CB-BCA0-2BC368433384}" srcOrd="1" destOrd="0" parTransId="{BA46CFF4-A082-407F-A864-C66A8E1BCEE6}" sibTransId="{E1D0B1B9-18D9-4CD2-B26F-854BBA1068E0}"/>
    <dgm:cxn modelId="{C42BB02F-9B30-4E34-AC99-2FF39BDB02EF}" type="presOf" srcId="{0BAFF350-37BE-416D-AFBC-CE7797F536DB}" destId="{47F98B8E-B73B-47A9-81D8-30F4CA6D29C3}" srcOrd="0" destOrd="0" presId="urn:microsoft.com/office/officeart/2005/8/layout/matrix1"/>
    <dgm:cxn modelId="{0112FA6F-D9B9-4B30-A370-11DE7554D071}" type="presOf" srcId="{500E71D1-BEDC-4A23-BBFC-B6A83B2D1292}" destId="{8CBBA42F-864D-4AA8-99F4-2718891B8C77}" srcOrd="1" destOrd="0" presId="urn:microsoft.com/office/officeart/2005/8/layout/matrix1"/>
    <dgm:cxn modelId="{0E6A5995-C33D-4705-B528-F6B8E334D173}" srcId="{6D353FA4-987F-4870-B080-DF9F3A874A7D}" destId="{500E71D1-BEDC-4A23-BBFC-B6A83B2D1292}" srcOrd="3" destOrd="0" parTransId="{D5512C80-AC4D-463D-89EE-8B9CDB8D053D}" sibTransId="{E486294D-D9F6-459B-B383-CB477B8622A5}"/>
    <dgm:cxn modelId="{2C09FBA1-4D20-4E32-A1B0-1DF8295B3229}" type="presOf" srcId="{E58BB47D-B87E-45CB-BCA0-2BC368433384}" destId="{02FE4598-D62D-4F4B-B223-3E51398E4605}" srcOrd="1" destOrd="0" presId="urn:microsoft.com/office/officeart/2005/8/layout/matrix1"/>
    <dgm:cxn modelId="{7B5579E7-8C7B-4997-9689-9F99C4A74B26}" type="presOf" srcId="{500E71D1-BEDC-4A23-BBFC-B6A83B2D1292}" destId="{8226EDA5-1D06-41D5-8DF4-12D7D74AE5D7}" srcOrd="0" destOrd="0" presId="urn:microsoft.com/office/officeart/2005/8/layout/matrix1"/>
    <dgm:cxn modelId="{5402E655-FC99-4BF2-80D9-11457370173A}" type="presOf" srcId="{6D353FA4-987F-4870-B080-DF9F3A874A7D}" destId="{BC51050D-4457-4B1F-8972-A6B0108435EA}" srcOrd="0" destOrd="0" presId="urn:microsoft.com/office/officeart/2005/8/layout/matrix1"/>
    <dgm:cxn modelId="{3FCD518D-A13D-45B5-977B-F72F0ABB3AD6}" type="presOf" srcId="{35ACE495-D916-4FC7-BE38-A4861D4B351F}" destId="{3A7A9A67-2CE0-44E2-AEE5-B4859811C758}" srcOrd="0" destOrd="0" presId="urn:microsoft.com/office/officeart/2005/8/layout/matrix1"/>
    <dgm:cxn modelId="{BF6457DE-5264-4F96-A69E-1A8672907627}" srcId="{35ACE495-D916-4FC7-BE38-A4861D4B351F}" destId="{6D353FA4-987F-4870-B080-DF9F3A874A7D}" srcOrd="0" destOrd="0" parTransId="{B6E06296-03A2-488E-A496-D567E897C386}" sibTransId="{3B2BF906-5CAD-459A-99E6-2B8CA5BB5093}"/>
    <dgm:cxn modelId="{922C07E4-0281-4701-81A6-B22C0A7BD7D7}" srcId="{6D353FA4-987F-4870-B080-DF9F3A874A7D}" destId="{09130A31-64B6-4600-BE23-2E68A596900E}" srcOrd="2" destOrd="0" parTransId="{8C66D450-2A6B-42BE-922B-1A68E2E03B1F}" sibTransId="{A6BB68D7-A2EA-4EAF-9517-133C9863A062}"/>
    <dgm:cxn modelId="{9188CBF4-01A7-4460-9718-73310544F0A4}" type="presOf" srcId="{0BAFF350-37BE-416D-AFBC-CE7797F536DB}" destId="{93896240-DECD-4641-9F85-981AF7ABDC38}" srcOrd="1" destOrd="0" presId="urn:microsoft.com/office/officeart/2005/8/layout/matrix1"/>
    <dgm:cxn modelId="{E449E405-88BE-4A10-9434-0322986BA189}" type="presParOf" srcId="{3A7A9A67-2CE0-44E2-AEE5-B4859811C758}" destId="{D59EFC93-199C-4D8B-86CC-32D2234F3CCA}" srcOrd="0" destOrd="0" presId="urn:microsoft.com/office/officeart/2005/8/layout/matrix1"/>
    <dgm:cxn modelId="{25BF25DE-7EDB-4CD8-A87C-C3F0A2889F60}" type="presParOf" srcId="{D59EFC93-199C-4D8B-86CC-32D2234F3CCA}" destId="{47F98B8E-B73B-47A9-81D8-30F4CA6D29C3}" srcOrd="0" destOrd="0" presId="urn:microsoft.com/office/officeart/2005/8/layout/matrix1"/>
    <dgm:cxn modelId="{01BD8C04-7B4A-47E9-BB4D-36CDC694C3E4}" type="presParOf" srcId="{D59EFC93-199C-4D8B-86CC-32D2234F3CCA}" destId="{93896240-DECD-4641-9F85-981AF7ABDC38}" srcOrd="1" destOrd="0" presId="urn:microsoft.com/office/officeart/2005/8/layout/matrix1"/>
    <dgm:cxn modelId="{9B7CBD18-C3D8-4745-A73A-9D9C52F28757}" type="presParOf" srcId="{D59EFC93-199C-4D8B-86CC-32D2234F3CCA}" destId="{C82023F1-099F-47D5-B697-71AE1819FD80}" srcOrd="2" destOrd="0" presId="urn:microsoft.com/office/officeart/2005/8/layout/matrix1"/>
    <dgm:cxn modelId="{3DABE591-C228-4CEF-B3C4-114EA0A1A6E7}" type="presParOf" srcId="{D59EFC93-199C-4D8B-86CC-32D2234F3CCA}" destId="{02FE4598-D62D-4F4B-B223-3E51398E4605}" srcOrd="3" destOrd="0" presId="urn:microsoft.com/office/officeart/2005/8/layout/matrix1"/>
    <dgm:cxn modelId="{0F16990B-19F6-4903-AF35-05A39DCFD8E3}" type="presParOf" srcId="{D59EFC93-199C-4D8B-86CC-32D2234F3CCA}" destId="{3A1CD462-0E15-47EA-A7A4-F2F222B14843}" srcOrd="4" destOrd="0" presId="urn:microsoft.com/office/officeart/2005/8/layout/matrix1"/>
    <dgm:cxn modelId="{64418F91-7F23-4F91-98D0-E7A63C2081F4}" type="presParOf" srcId="{D59EFC93-199C-4D8B-86CC-32D2234F3CCA}" destId="{51EDDAD9-B185-46DB-A569-5982FFA1E40A}" srcOrd="5" destOrd="0" presId="urn:microsoft.com/office/officeart/2005/8/layout/matrix1"/>
    <dgm:cxn modelId="{34CD158C-66BF-426A-8D82-AEEB6B55458E}" type="presParOf" srcId="{D59EFC93-199C-4D8B-86CC-32D2234F3CCA}" destId="{8226EDA5-1D06-41D5-8DF4-12D7D74AE5D7}" srcOrd="6" destOrd="0" presId="urn:microsoft.com/office/officeart/2005/8/layout/matrix1"/>
    <dgm:cxn modelId="{02E580A4-C14C-47AD-8135-110523985CEC}" type="presParOf" srcId="{D59EFC93-199C-4D8B-86CC-32D2234F3CCA}" destId="{8CBBA42F-864D-4AA8-99F4-2718891B8C77}" srcOrd="7" destOrd="0" presId="urn:microsoft.com/office/officeart/2005/8/layout/matrix1"/>
    <dgm:cxn modelId="{F8FEB0CC-B315-4445-AC58-333B44F20B97}" type="presParOf" srcId="{3A7A9A67-2CE0-44E2-AEE5-B4859811C758}" destId="{BC51050D-4457-4B1F-8972-A6B0108435E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A99A4A-188D-45F6-AB11-13B6BC6F7C20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2CBDAD-AC1F-488D-A0C5-4FD27C13267B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MONITORIZACIÓN DE TEMPERATURA EN TIEMPO REAL</a:t>
          </a:r>
        </a:p>
      </dgm:t>
    </dgm:pt>
    <dgm:pt modelId="{41733DDC-F3AD-4105-907F-E7EE053EDB90}" type="parTrans" cxnId="{FE2830B7-EB24-4115-BA35-72849382291D}">
      <dgm:prSet/>
      <dgm:spPr/>
      <dgm:t>
        <a:bodyPr/>
        <a:lstStyle/>
        <a:p>
          <a:endParaRPr lang="es-ES"/>
        </a:p>
      </dgm:t>
    </dgm:pt>
    <dgm:pt modelId="{C2A9EFD4-BFF2-41BD-97BB-1F1C7A948BFD}" type="sibTrans" cxnId="{FE2830B7-EB24-4115-BA35-72849382291D}">
      <dgm:prSet/>
      <dgm:spPr/>
      <dgm:t>
        <a:bodyPr/>
        <a:lstStyle/>
        <a:p>
          <a:endParaRPr lang="es-ES"/>
        </a:p>
      </dgm:t>
    </dgm:pt>
    <dgm:pt modelId="{13B579BA-3C9A-4D27-A910-520BEE67ADF4}" type="pres">
      <dgm:prSet presAssocID="{1CA99A4A-188D-45F6-AB11-13B6BC6F7C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F7B0A8-CD3C-4010-B2D8-B164CA5B42F9}" type="pres">
      <dgm:prSet presAssocID="{1CA99A4A-188D-45F6-AB11-13B6BC6F7C20}" presName="dummy" presStyleCnt="0"/>
      <dgm:spPr/>
    </dgm:pt>
    <dgm:pt modelId="{00A45641-DA3F-41F6-AE19-3D09FAB8380F}" type="pres">
      <dgm:prSet presAssocID="{1CA99A4A-188D-45F6-AB11-13B6BC6F7C20}" presName="linH" presStyleCnt="0"/>
      <dgm:spPr/>
    </dgm:pt>
    <dgm:pt modelId="{562EAD91-46EC-4CE0-B79C-8CEB81FB21CD}" type="pres">
      <dgm:prSet presAssocID="{1CA99A4A-188D-45F6-AB11-13B6BC6F7C20}" presName="padding1" presStyleCnt="0"/>
      <dgm:spPr/>
    </dgm:pt>
    <dgm:pt modelId="{126907EE-71EA-4116-86E8-DF28D748DD73}" type="pres">
      <dgm:prSet presAssocID="{402CBDAD-AC1F-488D-A0C5-4FD27C13267B}" presName="linV" presStyleCnt="0"/>
      <dgm:spPr/>
    </dgm:pt>
    <dgm:pt modelId="{5FBCFC57-9529-497E-A09B-5E66FADE3320}" type="pres">
      <dgm:prSet presAssocID="{402CBDAD-AC1F-488D-A0C5-4FD27C13267B}" presName="spVertical1" presStyleCnt="0"/>
      <dgm:spPr/>
    </dgm:pt>
    <dgm:pt modelId="{1A748279-3784-4F7E-A016-D7132FC1B89C}" type="pres">
      <dgm:prSet presAssocID="{402CBDAD-AC1F-488D-A0C5-4FD27C13267B}" presName="parTx" presStyleLbl="revTx" presStyleIdx="0" presStyleCnt="1" custScaleX="71152" custScaleY="104303" custLinFactNeighborX="-19006" custLinFactNeighborY="-235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28C420-135A-4938-96C8-AE5A77850FEC}" type="pres">
      <dgm:prSet presAssocID="{402CBDAD-AC1F-488D-A0C5-4FD27C13267B}" presName="spVertical2" presStyleCnt="0"/>
      <dgm:spPr/>
    </dgm:pt>
    <dgm:pt modelId="{DE8677CD-8F14-4846-A378-A7B96DB0D9D5}" type="pres">
      <dgm:prSet presAssocID="{402CBDAD-AC1F-488D-A0C5-4FD27C13267B}" presName="spVertical3" presStyleCnt="0"/>
      <dgm:spPr/>
    </dgm:pt>
    <dgm:pt modelId="{97CBB6DB-82E0-4BD1-A81B-50C78AD92146}" type="pres">
      <dgm:prSet presAssocID="{1CA99A4A-188D-45F6-AB11-13B6BC6F7C20}" presName="padding2" presStyleCnt="0"/>
      <dgm:spPr/>
    </dgm:pt>
    <dgm:pt modelId="{4792C851-E9EE-4A1D-8374-2727769F3BCA}" type="pres">
      <dgm:prSet presAssocID="{1CA99A4A-188D-45F6-AB11-13B6BC6F7C20}" presName="negArrow" presStyleCnt="0"/>
      <dgm:spPr/>
    </dgm:pt>
    <dgm:pt modelId="{97103651-B26D-4075-BD42-D684D3A1B1B7}" type="pres">
      <dgm:prSet presAssocID="{1CA99A4A-188D-45F6-AB11-13B6BC6F7C20}" presName="backgroundArrow" presStyleLbl="node1" presStyleIdx="0" presStyleCnt="1" custScaleY="102083" custLinFactNeighborY="-19190"/>
      <dgm:spPr/>
    </dgm:pt>
  </dgm:ptLst>
  <dgm:cxnLst>
    <dgm:cxn modelId="{FE2830B7-EB24-4115-BA35-72849382291D}" srcId="{1CA99A4A-188D-45F6-AB11-13B6BC6F7C20}" destId="{402CBDAD-AC1F-488D-A0C5-4FD27C13267B}" srcOrd="0" destOrd="0" parTransId="{41733DDC-F3AD-4105-907F-E7EE053EDB90}" sibTransId="{C2A9EFD4-BFF2-41BD-97BB-1F1C7A948BFD}"/>
    <dgm:cxn modelId="{982F4E6F-EBBE-4855-BF66-07A412A266C9}" type="presOf" srcId="{1CA99A4A-188D-45F6-AB11-13B6BC6F7C20}" destId="{13B579BA-3C9A-4D27-A910-520BEE67ADF4}" srcOrd="0" destOrd="0" presId="urn:microsoft.com/office/officeart/2005/8/layout/hProcess3"/>
    <dgm:cxn modelId="{3E85DEA8-923A-470D-8442-632EA4E8D6FF}" type="presOf" srcId="{402CBDAD-AC1F-488D-A0C5-4FD27C13267B}" destId="{1A748279-3784-4F7E-A016-D7132FC1B89C}" srcOrd="0" destOrd="0" presId="urn:microsoft.com/office/officeart/2005/8/layout/hProcess3"/>
    <dgm:cxn modelId="{A3D18BBE-D701-44CB-A752-928FB3639BE8}" type="presParOf" srcId="{13B579BA-3C9A-4D27-A910-520BEE67ADF4}" destId="{3DF7B0A8-CD3C-4010-B2D8-B164CA5B42F9}" srcOrd="0" destOrd="0" presId="urn:microsoft.com/office/officeart/2005/8/layout/hProcess3"/>
    <dgm:cxn modelId="{84D08F14-1643-4CE4-AE73-C8FDE1429625}" type="presParOf" srcId="{13B579BA-3C9A-4D27-A910-520BEE67ADF4}" destId="{00A45641-DA3F-41F6-AE19-3D09FAB8380F}" srcOrd="1" destOrd="0" presId="urn:microsoft.com/office/officeart/2005/8/layout/hProcess3"/>
    <dgm:cxn modelId="{FB129AF5-8114-4E6D-8219-717F5988270F}" type="presParOf" srcId="{00A45641-DA3F-41F6-AE19-3D09FAB8380F}" destId="{562EAD91-46EC-4CE0-B79C-8CEB81FB21CD}" srcOrd="0" destOrd="0" presId="urn:microsoft.com/office/officeart/2005/8/layout/hProcess3"/>
    <dgm:cxn modelId="{BAF06F35-56F1-43E2-9B45-8B4211A0732A}" type="presParOf" srcId="{00A45641-DA3F-41F6-AE19-3D09FAB8380F}" destId="{126907EE-71EA-4116-86E8-DF28D748DD73}" srcOrd="1" destOrd="0" presId="urn:microsoft.com/office/officeart/2005/8/layout/hProcess3"/>
    <dgm:cxn modelId="{514DD802-BCE9-4E4C-98BA-A46512E903AB}" type="presParOf" srcId="{126907EE-71EA-4116-86E8-DF28D748DD73}" destId="{5FBCFC57-9529-497E-A09B-5E66FADE3320}" srcOrd="0" destOrd="0" presId="urn:microsoft.com/office/officeart/2005/8/layout/hProcess3"/>
    <dgm:cxn modelId="{AFB421FC-5E12-4E86-B528-08D8F477EC16}" type="presParOf" srcId="{126907EE-71EA-4116-86E8-DF28D748DD73}" destId="{1A748279-3784-4F7E-A016-D7132FC1B89C}" srcOrd="1" destOrd="0" presId="urn:microsoft.com/office/officeart/2005/8/layout/hProcess3"/>
    <dgm:cxn modelId="{31296B48-9BA4-49B3-A508-8D89FA8A5593}" type="presParOf" srcId="{126907EE-71EA-4116-86E8-DF28D748DD73}" destId="{3428C420-135A-4938-96C8-AE5A77850FEC}" srcOrd="2" destOrd="0" presId="urn:microsoft.com/office/officeart/2005/8/layout/hProcess3"/>
    <dgm:cxn modelId="{67CF9849-E3F4-414A-AC65-838CD3D64864}" type="presParOf" srcId="{126907EE-71EA-4116-86E8-DF28D748DD73}" destId="{DE8677CD-8F14-4846-A378-A7B96DB0D9D5}" srcOrd="3" destOrd="0" presId="urn:microsoft.com/office/officeart/2005/8/layout/hProcess3"/>
    <dgm:cxn modelId="{1B32AB7E-8BFB-4FE0-82E5-42650A2B1A5D}" type="presParOf" srcId="{00A45641-DA3F-41F6-AE19-3D09FAB8380F}" destId="{97CBB6DB-82E0-4BD1-A81B-50C78AD92146}" srcOrd="2" destOrd="0" presId="urn:microsoft.com/office/officeart/2005/8/layout/hProcess3"/>
    <dgm:cxn modelId="{C9430DB7-33ED-40F4-914B-8E04E674D663}" type="presParOf" srcId="{00A45641-DA3F-41F6-AE19-3D09FAB8380F}" destId="{4792C851-E9EE-4A1D-8374-2727769F3BCA}" srcOrd="3" destOrd="0" presId="urn:microsoft.com/office/officeart/2005/8/layout/hProcess3"/>
    <dgm:cxn modelId="{035EEDFE-F390-4999-B385-AE026B6CAF71}" type="presParOf" srcId="{00A45641-DA3F-41F6-AE19-3D09FAB8380F}" destId="{97103651-B26D-4075-BD42-D684D3A1B1B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41062-08E5-42E0-8205-C70B8C3CD0B3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E3F3657-7DD6-41B9-AEDE-15D10D317095}">
      <dgm:prSet custT="1"/>
      <dgm:spPr/>
      <dgm:t>
        <a:bodyPr/>
        <a:lstStyle/>
        <a:p>
          <a:pPr algn="l"/>
          <a:r>
            <a:rPr lang="es-ES" sz="1200" dirty="0">
              <a:solidFill>
                <a:schemeClr val="bg1"/>
              </a:solidFill>
            </a:rPr>
            <a:t>ACTUAR EN LA PLANTA DESDE CUALQUIER LUGAR CON CONEXIÓN A LA RED</a:t>
          </a:r>
        </a:p>
      </dgm:t>
    </dgm:pt>
    <dgm:pt modelId="{9EF0F8DB-6D39-42AC-97DD-03DF5272DEA7}" type="parTrans" cxnId="{A16A7F5C-70C1-46A0-B895-1175796327E1}">
      <dgm:prSet/>
      <dgm:spPr/>
      <dgm:t>
        <a:bodyPr/>
        <a:lstStyle/>
        <a:p>
          <a:endParaRPr lang="es-ES"/>
        </a:p>
      </dgm:t>
    </dgm:pt>
    <dgm:pt modelId="{072B8977-28AA-486F-BBC0-93E6CEE04E2C}" type="sibTrans" cxnId="{A16A7F5C-70C1-46A0-B895-1175796327E1}">
      <dgm:prSet/>
      <dgm:spPr/>
      <dgm:t>
        <a:bodyPr/>
        <a:lstStyle/>
        <a:p>
          <a:endParaRPr lang="es-ES"/>
        </a:p>
      </dgm:t>
    </dgm:pt>
    <dgm:pt modelId="{A77EAB8B-C737-4DD7-97EE-8F12C040052D}" type="pres">
      <dgm:prSet presAssocID="{CD441062-08E5-42E0-8205-C70B8C3CD0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3C60247-D0CA-403A-94A4-DF9D4ACDAF09}" type="pres">
      <dgm:prSet presAssocID="{CD441062-08E5-42E0-8205-C70B8C3CD0B3}" presName="dummy" presStyleCnt="0"/>
      <dgm:spPr/>
    </dgm:pt>
    <dgm:pt modelId="{4D42D50B-ECE2-46FF-A1A3-C36B92E12551}" type="pres">
      <dgm:prSet presAssocID="{CD441062-08E5-42E0-8205-C70B8C3CD0B3}" presName="linH" presStyleCnt="0"/>
      <dgm:spPr/>
    </dgm:pt>
    <dgm:pt modelId="{247E48BC-488A-4CED-873E-68CEE4974C10}" type="pres">
      <dgm:prSet presAssocID="{CD441062-08E5-42E0-8205-C70B8C3CD0B3}" presName="padding1" presStyleCnt="0"/>
      <dgm:spPr/>
    </dgm:pt>
    <dgm:pt modelId="{D448A564-56A3-4B67-95D9-3023F0137BA2}" type="pres">
      <dgm:prSet presAssocID="{AE3F3657-7DD6-41B9-AEDE-15D10D317095}" presName="linV" presStyleCnt="0"/>
      <dgm:spPr/>
    </dgm:pt>
    <dgm:pt modelId="{33087236-3144-4A0E-905C-1E8C2D726363}" type="pres">
      <dgm:prSet presAssocID="{AE3F3657-7DD6-41B9-AEDE-15D10D317095}" presName="spVertical1" presStyleCnt="0"/>
      <dgm:spPr/>
    </dgm:pt>
    <dgm:pt modelId="{F656DEA9-DDF3-4DD8-B088-9A0E85092C14}" type="pres">
      <dgm:prSet presAssocID="{AE3F3657-7DD6-41B9-AEDE-15D10D317095}" presName="parTx" presStyleLbl="revTx" presStyleIdx="0" presStyleCnt="1" custScaleX="128805" custLinFactNeighborX="-5729" custLinFactNeighborY="96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82CE3E-02F2-4689-9F0E-FE823EBDD0C9}" type="pres">
      <dgm:prSet presAssocID="{AE3F3657-7DD6-41B9-AEDE-15D10D317095}" presName="spVertical2" presStyleCnt="0"/>
      <dgm:spPr/>
    </dgm:pt>
    <dgm:pt modelId="{C6BBCD6C-EB9A-4372-ABD2-743D46E08A2D}" type="pres">
      <dgm:prSet presAssocID="{AE3F3657-7DD6-41B9-AEDE-15D10D317095}" presName="spVertical3" presStyleCnt="0"/>
      <dgm:spPr/>
    </dgm:pt>
    <dgm:pt modelId="{914E8CC1-33BE-4408-8912-15D7E1436ABF}" type="pres">
      <dgm:prSet presAssocID="{CD441062-08E5-42E0-8205-C70B8C3CD0B3}" presName="padding2" presStyleCnt="0"/>
      <dgm:spPr/>
    </dgm:pt>
    <dgm:pt modelId="{1056CC44-035F-4784-8925-4F14602CFC4F}" type="pres">
      <dgm:prSet presAssocID="{CD441062-08E5-42E0-8205-C70B8C3CD0B3}" presName="negArrow" presStyleCnt="0"/>
      <dgm:spPr/>
    </dgm:pt>
    <dgm:pt modelId="{BEBC098A-82E4-4376-936C-A0C2E5B5E3F7}" type="pres">
      <dgm:prSet presAssocID="{CD441062-08E5-42E0-8205-C70B8C3CD0B3}" presName="backgroundArrow" presStyleLbl="node1" presStyleIdx="0" presStyleCnt="1" custLinFactNeighborY="12090"/>
      <dgm:spPr/>
    </dgm:pt>
  </dgm:ptLst>
  <dgm:cxnLst>
    <dgm:cxn modelId="{C39F1764-F000-458A-A3B8-592A14B5CA92}" type="presOf" srcId="{CD441062-08E5-42E0-8205-C70B8C3CD0B3}" destId="{A77EAB8B-C737-4DD7-97EE-8F12C040052D}" srcOrd="0" destOrd="0" presId="urn:microsoft.com/office/officeart/2005/8/layout/hProcess3"/>
    <dgm:cxn modelId="{BEB187C3-AF17-436A-883E-2F4B1BF7A998}" type="presOf" srcId="{AE3F3657-7DD6-41B9-AEDE-15D10D317095}" destId="{F656DEA9-DDF3-4DD8-B088-9A0E85092C14}" srcOrd="0" destOrd="0" presId="urn:microsoft.com/office/officeart/2005/8/layout/hProcess3"/>
    <dgm:cxn modelId="{A16A7F5C-70C1-46A0-B895-1175796327E1}" srcId="{CD441062-08E5-42E0-8205-C70B8C3CD0B3}" destId="{AE3F3657-7DD6-41B9-AEDE-15D10D317095}" srcOrd="0" destOrd="0" parTransId="{9EF0F8DB-6D39-42AC-97DD-03DF5272DEA7}" sibTransId="{072B8977-28AA-486F-BBC0-93E6CEE04E2C}"/>
    <dgm:cxn modelId="{3D29CDC3-8360-4E49-A426-5C06573DE95B}" type="presParOf" srcId="{A77EAB8B-C737-4DD7-97EE-8F12C040052D}" destId="{43C60247-D0CA-403A-94A4-DF9D4ACDAF09}" srcOrd="0" destOrd="0" presId="urn:microsoft.com/office/officeart/2005/8/layout/hProcess3"/>
    <dgm:cxn modelId="{CCFA6565-1F02-46BD-AA73-C9BFFE5FE8F3}" type="presParOf" srcId="{A77EAB8B-C737-4DD7-97EE-8F12C040052D}" destId="{4D42D50B-ECE2-46FF-A1A3-C36B92E12551}" srcOrd="1" destOrd="0" presId="urn:microsoft.com/office/officeart/2005/8/layout/hProcess3"/>
    <dgm:cxn modelId="{75352354-5B2C-4BAC-8734-527C04A4BB2D}" type="presParOf" srcId="{4D42D50B-ECE2-46FF-A1A3-C36B92E12551}" destId="{247E48BC-488A-4CED-873E-68CEE4974C10}" srcOrd="0" destOrd="0" presId="urn:microsoft.com/office/officeart/2005/8/layout/hProcess3"/>
    <dgm:cxn modelId="{26914C9A-FEE6-4E80-9158-3793B2DF0C47}" type="presParOf" srcId="{4D42D50B-ECE2-46FF-A1A3-C36B92E12551}" destId="{D448A564-56A3-4B67-95D9-3023F0137BA2}" srcOrd="1" destOrd="0" presId="urn:microsoft.com/office/officeart/2005/8/layout/hProcess3"/>
    <dgm:cxn modelId="{175E48FC-7CE5-482C-9A54-1A33657565AC}" type="presParOf" srcId="{D448A564-56A3-4B67-95D9-3023F0137BA2}" destId="{33087236-3144-4A0E-905C-1E8C2D726363}" srcOrd="0" destOrd="0" presId="urn:microsoft.com/office/officeart/2005/8/layout/hProcess3"/>
    <dgm:cxn modelId="{663314DF-67AB-42B8-AD84-235101E1AFDE}" type="presParOf" srcId="{D448A564-56A3-4B67-95D9-3023F0137BA2}" destId="{F656DEA9-DDF3-4DD8-B088-9A0E85092C14}" srcOrd="1" destOrd="0" presId="urn:microsoft.com/office/officeart/2005/8/layout/hProcess3"/>
    <dgm:cxn modelId="{A826722D-470B-4840-82F2-780917E853EE}" type="presParOf" srcId="{D448A564-56A3-4B67-95D9-3023F0137BA2}" destId="{E582CE3E-02F2-4689-9F0E-FE823EBDD0C9}" srcOrd="2" destOrd="0" presId="urn:microsoft.com/office/officeart/2005/8/layout/hProcess3"/>
    <dgm:cxn modelId="{46C80EAE-7C7D-4F6C-846D-BAE843EF3394}" type="presParOf" srcId="{D448A564-56A3-4B67-95D9-3023F0137BA2}" destId="{C6BBCD6C-EB9A-4372-ABD2-743D46E08A2D}" srcOrd="3" destOrd="0" presId="urn:microsoft.com/office/officeart/2005/8/layout/hProcess3"/>
    <dgm:cxn modelId="{1972D2B3-476E-404B-9F64-34AD7F3E830F}" type="presParOf" srcId="{4D42D50B-ECE2-46FF-A1A3-C36B92E12551}" destId="{914E8CC1-33BE-4408-8912-15D7E1436ABF}" srcOrd="2" destOrd="0" presId="urn:microsoft.com/office/officeart/2005/8/layout/hProcess3"/>
    <dgm:cxn modelId="{2B439FD3-871B-495B-AF07-B5066EB7A856}" type="presParOf" srcId="{4D42D50B-ECE2-46FF-A1A3-C36B92E12551}" destId="{1056CC44-035F-4784-8925-4F14602CFC4F}" srcOrd="3" destOrd="0" presId="urn:microsoft.com/office/officeart/2005/8/layout/hProcess3"/>
    <dgm:cxn modelId="{93C770AE-A004-45D0-B9FB-A261590D7A13}" type="presParOf" srcId="{4D42D50B-ECE2-46FF-A1A3-C36B92E12551}" destId="{BEBC098A-82E4-4376-936C-A0C2E5B5E3F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786CD1-0DEE-4C3A-92AB-D4A733AD86B6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500E1B-02B6-439C-A86F-92AF199ECC22}">
      <dgm:prSet custT="1"/>
      <dgm:spPr/>
      <dgm:t>
        <a:bodyPr/>
        <a:lstStyle/>
        <a:p>
          <a:pPr algn="l"/>
          <a:r>
            <a:rPr lang="es-ES" sz="1200" dirty="0">
              <a:solidFill>
                <a:schemeClr val="bg1"/>
              </a:solidFill>
            </a:rPr>
            <a:t>CONTROL DE TEMPERATURAS PELIGROSAS</a:t>
          </a:r>
        </a:p>
      </dgm:t>
    </dgm:pt>
    <dgm:pt modelId="{E3CD884B-DEBA-4747-B893-610F77F4FE5A}" type="parTrans" cxnId="{E016FEF7-F16E-469D-B1BE-B024E1F6D963}">
      <dgm:prSet/>
      <dgm:spPr/>
      <dgm:t>
        <a:bodyPr/>
        <a:lstStyle/>
        <a:p>
          <a:endParaRPr lang="es-ES"/>
        </a:p>
      </dgm:t>
    </dgm:pt>
    <dgm:pt modelId="{2DB0034B-7F7B-46EC-B040-BB064F48748B}" type="sibTrans" cxnId="{E016FEF7-F16E-469D-B1BE-B024E1F6D963}">
      <dgm:prSet/>
      <dgm:spPr/>
      <dgm:t>
        <a:bodyPr/>
        <a:lstStyle/>
        <a:p>
          <a:endParaRPr lang="es-ES"/>
        </a:p>
      </dgm:t>
    </dgm:pt>
    <dgm:pt modelId="{2775AC07-E914-4EF2-A31D-22501DD1F78E}" type="pres">
      <dgm:prSet presAssocID="{C2786CD1-0DEE-4C3A-92AB-D4A733AD86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64C764E-86DD-4657-8F50-B6FEB1B85726}" type="pres">
      <dgm:prSet presAssocID="{C2786CD1-0DEE-4C3A-92AB-D4A733AD86B6}" presName="dummy" presStyleCnt="0"/>
      <dgm:spPr/>
    </dgm:pt>
    <dgm:pt modelId="{AB1F971D-0F86-4F73-B378-A44ACAEE953C}" type="pres">
      <dgm:prSet presAssocID="{C2786CD1-0DEE-4C3A-92AB-D4A733AD86B6}" presName="linH" presStyleCnt="0"/>
      <dgm:spPr/>
    </dgm:pt>
    <dgm:pt modelId="{E3012515-236F-431E-A810-E8184C149A47}" type="pres">
      <dgm:prSet presAssocID="{C2786CD1-0DEE-4C3A-92AB-D4A733AD86B6}" presName="padding1" presStyleCnt="0"/>
      <dgm:spPr/>
    </dgm:pt>
    <dgm:pt modelId="{B6D4FCDF-7A49-4128-A1E3-B60764155A5B}" type="pres">
      <dgm:prSet presAssocID="{F5500E1B-02B6-439C-A86F-92AF199ECC22}" presName="linV" presStyleCnt="0"/>
      <dgm:spPr/>
    </dgm:pt>
    <dgm:pt modelId="{77B95DA1-CE43-4D4E-8639-6A55A486844C}" type="pres">
      <dgm:prSet presAssocID="{F5500E1B-02B6-439C-A86F-92AF199ECC22}" presName="spVertical1" presStyleCnt="0"/>
      <dgm:spPr/>
    </dgm:pt>
    <dgm:pt modelId="{61502807-DF89-44F4-B17C-8D8DF2A9A650}" type="pres">
      <dgm:prSet presAssocID="{F5500E1B-02B6-439C-A86F-92AF199ECC22}" presName="parTx" presStyleLbl="revTx" presStyleIdx="0" presStyleCnt="1" custScaleX="106318" custScaleY="96103" custLinFactNeighborX="-1617" custLinFactNeighborY="31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422D82-DD77-46C4-A23D-AD32C922E99D}" type="pres">
      <dgm:prSet presAssocID="{F5500E1B-02B6-439C-A86F-92AF199ECC22}" presName="spVertical2" presStyleCnt="0"/>
      <dgm:spPr/>
    </dgm:pt>
    <dgm:pt modelId="{319335ED-C312-424C-B687-6080E1CEDEC6}" type="pres">
      <dgm:prSet presAssocID="{F5500E1B-02B6-439C-A86F-92AF199ECC22}" presName="spVertical3" presStyleCnt="0"/>
      <dgm:spPr/>
    </dgm:pt>
    <dgm:pt modelId="{BA31F648-3BD3-433C-8F06-2F26DAFA3F5F}" type="pres">
      <dgm:prSet presAssocID="{C2786CD1-0DEE-4C3A-92AB-D4A733AD86B6}" presName="padding2" presStyleCnt="0"/>
      <dgm:spPr/>
    </dgm:pt>
    <dgm:pt modelId="{17966688-8EBD-47A7-85F3-20DADC84DE69}" type="pres">
      <dgm:prSet presAssocID="{C2786CD1-0DEE-4C3A-92AB-D4A733AD86B6}" presName="negArrow" presStyleCnt="0"/>
      <dgm:spPr/>
    </dgm:pt>
    <dgm:pt modelId="{43E63D21-36A3-4051-9261-3D4E0ACB347A}" type="pres">
      <dgm:prSet presAssocID="{C2786CD1-0DEE-4C3A-92AB-D4A733AD86B6}" presName="backgroundArrow" presStyleLbl="node1" presStyleIdx="0" presStyleCnt="1" custScaleY="111320" custLinFactNeighborX="-269" custLinFactNeighborY="-2908"/>
      <dgm:spPr/>
    </dgm:pt>
  </dgm:ptLst>
  <dgm:cxnLst>
    <dgm:cxn modelId="{A1419A2C-CB28-4834-AF2B-AB79CEF75181}" type="presOf" srcId="{F5500E1B-02B6-439C-A86F-92AF199ECC22}" destId="{61502807-DF89-44F4-B17C-8D8DF2A9A650}" srcOrd="0" destOrd="0" presId="urn:microsoft.com/office/officeart/2005/8/layout/hProcess3"/>
    <dgm:cxn modelId="{E016FEF7-F16E-469D-B1BE-B024E1F6D963}" srcId="{C2786CD1-0DEE-4C3A-92AB-D4A733AD86B6}" destId="{F5500E1B-02B6-439C-A86F-92AF199ECC22}" srcOrd="0" destOrd="0" parTransId="{E3CD884B-DEBA-4747-B893-610F77F4FE5A}" sibTransId="{2DB0034B-7F7B-46EC-B040-BB064F48748B}"/>
    <dgm:cxn modelId="{85B37EC0-1496-4790-9083-2D85405E5F74}" type="presOf" srcId="{C2786CD1-0DEE-4C3A-92AB-D4A733AD86B6}" destId="{2775AC07-E914-4EF2-A31D-22501DD1F78E}" srcOrd="0" destOrd="0" presId="urn:microsoft.com/office/officeart/2005/8/layout/hProcess3"/>
    <dgm:cxn modelId="{1816CE6C-8EE3-47B7-8642-1335EC6265F4}" type="presParOf" srcId="{2775AC07-E914-4EF2-A31D-22501DD1F78E}" destId="{664C764E-86DD-4657-8F50-B6FEB1B85726}" srcOrd="0" destOrd="0" presId="urn:microsoft.com/office/officeart/2005/8/layout/hProcess3"/>
    <dgm:cxn modelId="{58F315ED-F50F-4B7B-83C7-F2CC646E8492}" type="presParOf" srcId="{2775AC07-E914-4EF2-A31D-22501DD1F78E}" destId="{AB1F971D-0F86-4F73-B378-A44ACAEE953C}" srcOrd="1" destOrd="0" presId="urn:microsoft.com/office/officeart/2005/8/layout/hProcess3"/>
    <dgm:cxn modelId="{DC367044-C781-45F3-A45B-273131942A2B}" type="presParOf" srcId="{AB1F971D-0F86-4F73-B378-A44ACAEE953C}" destId="{E3012515-236F-431E-A810-E8184C149A47}" srcOrd="0" destOrd="0" presId="urn:microsoft.com/office/officeart/2005/8/layout/hProcess3"/>
    <dgm:cxn modelId="{CCB600D0-A03B-4D71-A0B4-528FA2BC9D12}" type="presParOf" srcId="{AB1F971D-0F86-4F73-B378-A44ACAEE953C}" destId="{B6D4FCDF-7A49-4128-A1E3-B60764155A5B}" srcOrd="1" destOrd="0" presId="urn:microsoft.com/office/officeart/2005/8/layout/hProcess3"/>
    <dgm:cxn modelId="{1280EED3-C777-4C0C-B5D5-13246F547E72}" type="presParOf" srcId="{B6D4FCDF-7A49-4128-A1E3-B60764155A5B}" destId="{77B95DA1-CE43-4D4E-8639-6A55A486844C}" srcOrd="0" destOrd="0" presId="urn:microsoft.com/office/officeart/2005/8/layout/hProcess3"/>
    <dgm:cxn modelId="{B096AC20-BB91-4865-80F1-9D5E2EAAAE80}" type="presParOf" srcId="{B6D4FCDF-7A49-4128-A1E3-B60764155A5B}" destId="{61502807-DF89-44F4-B17C-8D8DF2A9A650}" srcOrd="1" destOrd="0" presId="urn:microsoft.com/office/officeart/2005/8/layout/hProcess3"/>
    <dgm:cxn modelId="{3B61C0A6-1088-40AC-A044-B918C343B6DA}" type="presParOf" srcId="{B6D4FCDF-7A49-4128-A1E3-B60764155A5B}" destId="{CD422D82-DD77-46C4-A23D-AD32C922E99D}" srcOrd="2" destOrd="0" presId="urn:microsoft.com/office/officeart/2005/8/layout/hProcess3"/>
    <dgm:cxn modelId="{CB181F02-47F7-4143-B0BA-3D209C5B581A}" type="presParOf" srcId="{B6D4FCDF-7A49-4128-A1E3-B60764155A5B}" destId="{319335ED-C312-424C-B687-6080E1CEDEC6}" srcOrd="3" destOrd="0" presId="urn:microsoft.com/office/officeart/2005/8/layout/hProcess3"/>
    <dgm:cxn modelId="{EA0C154F-8FBF-4059-BBFF-9DF31AA5115F}" type="presParOf" srcId="{AB1F971D-0F86-4F73-B378-A44ACAEE953C}" destId="{BA31F648-3BD3-433C-8F06-2F26DAFA3F5F}" srcOrd="2" destOrd="0" presId="urn:microsoft.com/office/officeart/2005/8/layout/hProcess3"/>
    <dgm:cxn modelId="{2CEDBA79-6501-4AFF-8630-1F748E4D049A}" type="presParOf" srcId="{AB1F971D-0F86-4F73-B378-A44ACAEE953C}" destId="{17966688-8EBD-47A7-85F3-20DADC84DE69}" srcOrd="3" destOrd="0" presId="urn:microsoft.com/office/officeart/2005/8/layout/hProcess3"/>
    <dgm:cxn modelId="{383AEF01-3491-456B-9AC2-31E44DE1BF95}" type="presParOf" srcId="{AB1F971D-0F86-4F73-B378-A44ACAEE953C}" destId="{43E63D21-36A3-4051-9261-3D4E0ACB347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B260FE-785B-4E12-8554-F6CD065B6689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DAA8CB-EE06-4BB3-AB29-D9D17C202B2C}">
      <dgm:prSet custT="1"/>
      <dgm:spPr/>
      <dgm:t>
        <a:bodyPr/>
        <a:lstStyle/>
        <a:p>
          <a:pPr algn="l"/>
          <a:r>
            <a:rPr lang="es-ES" sz="1200" b="1" dirty="0">
              <a:solidFill>
                <a:schemeClr val="bg1"/>
              </a:solidFill>
            </a:rPr>
            <a:t>VISUALIZAR LA PLANTA EN TIEMPO REAL</a:t>
          </a:r>
        </a:p>
      </dgm:t>
    </dgm:pt>
    <dgm:pt modelId="{3181DE5D-CF55-465D-A88B-27EC064DC68D}" type="parTrans" cxnId="{6CD06842-0975-401C-90B3-0446B644FC7E}">
      <dgm:prSet/>
      <dgm:spPr/>
      <dgm:t>
        <a:bodyPr/>
        <a:lstStyle/>
        <a:p>
          <a:endParaRPr lang="es-ES"/>
        </a:p>
      </dgm:t>
    </dgm:pt>
    <dgm:pt modelId="{63771CB9-2BC3-4BAF-9FF6-E14089AEADEB}" type="sibTrans" cxnId="{6CD06842-0975-401C-90B3-0446B644FC7E}">
      <dgm:prSet/>
      <dgm:spPr/>
      <dgm:t>
        <a:bodyPr/>
        <a:lstStyle/>
        <a:p>
          <a:endParaRPr lang="es-ES"/>
        </a:p>
      </dgm:t>
    </dgm:pt>
    <dgm:pt modelId="{4DCB69EB-302E-4EE3-ABBA-8CC26F147416}" type="pres">
      <dgm:prSet presAssocID="{C5B260FE-785B-4E12-8554-F6CD065B6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3AF55E8-1827-4FEB-82F1-1F3D1535C5BC}" type="pres">
      <dgm:prSet presAssocID="{C5B260FE-785B-4E12-8554-F6CD065B6689}" presName="dummy" presStyleCnt="0"/>
      <dgm:spPr/>
    </dgm:pt>
    <dgm:pt modelId="{4A7361E9-87AE-49BA-87B9-901282964BC4}" type="pres">
      <dgm:prSet presAssocID="{C5B260FE-785B-4E12-8554-F6CD065B6689}" presName="linH" presStyleCnt="0"/>
      <dgm:spPr/>
    </dgm:pt>
    <dgm:pt modelId="{3CEAFFDE-B29A-44D5-AF2C-0F9DED8B087A}" type="pres">
      <dgm:prSet presAssocID="{C5B260FE-785B-4E12-8554-F6CD065B6689}" presName="padding1" presStyleCnt="0"/>
      <dgm:spPr/>
    </dgm:pt>
    <dgm:pt modelId="{FC61C3B3-1B02-4C32-813E-10358439AE8F}" type="pres">
      <dgm:prSet presAssocID="{A7DAA8CB-EE06-4BB3-AB29-D9D17C202B2C}" presName="linV" presStyleCnt="0"/>
      <dgm:spPr/>
    </dgm:pt>
    <dgm:pt modelId="{2AAD8B41-4BB8-4836-8DBA-CC4E62121DFD}" type="pres">
      <dgm:prSet presAssocID="{A7DAA8CB-EE06-4BB3-AB29-D9D17C202B2C}" presName="spVertical1" presStyleCnt="0"/>
      <dgm:spPr/>
    </dgm:pt>
    <dgm:pt modelId="{4DF06E79-09DF-4DCF-B94F-BFAB2D7E7486}" type="pres">
      <dgm:prSet presAssocID="{A7DAA8CB-EE06-4BB3-AB29-D9D17C202B2C}" presName="parTx" presStyleLbl="revTx" presStyleIdx="0" presStyleCnt="1" custLinFactNeighborX="-2579" custLinFactNeighborY="18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1F1A07-BF1C-4C98-9E0A-DD4B675A69FB}" type="pres">
      <dgm:prSet presAssocID="{A7DAA8CB-EE06-4BB3-AB29-D9D17C202B2C}" presName="spVertical2" presStyleCnt="0"/>
      <dgm:spPr/>
    </dgm:pt>
    <dgm:pt modelId="{2DE7EEE2-34F0-4682-B0FD-A44F57FD0007}" type="pres">
      <dgm:prSet presAssocID="{A7DAA8CB-EE06-4BB3-AB29-D9D17C202B2C}" presName="spVertical3" presStyleCnt="0"/>
      <dgm:spPr/>
    </dgm:pt>
    <dgm:pt modelId="{4D9126D2-E6E6-4716-B49D-80EB141DB764}" type="pres">
      <dgm:prSet presAssocID="{C5B260FE-785B-4E12-8554-F6CD065B6689}" presName="padding2" presStyleCnt="0"/>
      <dgm:spPr/>
    </dgm:pt>
    <dgm:pt modelId="{ADD6898A-E6FC-4B71-A4FD-E84EC544718C}" type="pres">
      <dgm:prSet presAssocID="{C5B260FE-785B-4E12-8554-F6CD065B6689}" presName="negArrow" presStyleCnt="0"/>
      <dgm:spPr/>
    </dgm:pt>
    <dgm:pt modelId="{DE23C9AE-7817-430A-9894-F8F3769D291B}" type="pres">
      <dgm:prSet presAssocID="{C5B260FE-785B-4E12-8554-F6CD065B6689}" presName="backgroundArrow" presStyleLbl="node1" presStyleIdx="0" presStyleCnt="1" custScaleY="81667" custLinFactNeighborY="12835"/>
      <dgm:spPr/>
    </dgm:pt>
  </dgm:ptLst>
  <dgm:cxnLst>
    <dgm:cxn modelId="{836A27B0-8D6B-4A39-BD15-BC2D54C719F6}" type="presOf" srcId="{A7DAA8CB-EE06-4BB3-AB29-D9D17C202B2C}" destId="{4DF06E79-09DF-4DCF-B94F-BFAB2D7E7486}" srcOrd="0" destOrd="0" presId="urn:microsoft.com/office/officeart/2005/8/layout/hProcess3"/>
    <dgm:cxn modelId="{6CD06842-0975-401C-90B3-0446B644FC7E}" srcId="{C5B260FE-785B-4E12-8554-F6CD065B6689}" destId="{A7DAA8CB-EE06-4BB3-AB29-D9D17C202B2C}" srcOrd="0" destOrd="0" parTransId="{3181DE5D-CF55-465D-A88B-27EC064DC68D}" sibTransId="{63771CB9-2BC3-4BAF-9FF6-E14089AEADEB}"/>
    <dgm:cxn modelId="{6C15EA58-7949-48B2-997D-3310A08C6A42}" type="presOf" srcId="{C5B260FE-785B-4E12-8554-F6CD065B6689}" destId="{4DCB69EB-302E-4EE3-ABBA-8CC26F147416}" srcOrd="0" destOrd="0" presId="urn:microsoft.com/office/officeart/2005/8/layout/hProcess3"/>
    <dgm:cxn modelId="{A4FA2F13-DF12-4DA3-918B-530BF40DA348}" type="presParOf" srcId="{4DCB69EB-302E-4EE3-ABBA-8CC26F147416}" destId="{53AF55E8-1827-4FEB-82F1-1F3D1535C5BC}" srcOrd="0" destOrd="0" presId="urn:microsoft.com/office/officeart/2005/8/layout/hProcess3"/>
    <dgm:cxn modelId="{FF918D44-C454-4B81-B41A-20563464A7CD}" type="presParOf" srcId="{4DCB69EB-302E-4EE3-ABBA-8CC26F147416}" destId="{4A7361E9-87AE-49BA-87B9-901282964BC4}" srcOrd="1" destOrd="0" presId="urn:microsoft.com/office/officeart/2005/8/layout/hProcess3"/>
    <dgm:cxn modelId="{D01122F3-34CC-41D6-BA95-41172B7E1CAD}" type="presParOf" srcId="{4A7361E9-87AE-49BA-87B9-901282964BC4}" destId="{3CEAFFDE-B29A-44D5-AF2C-0F9DED8B087A}" srcOrd="0" destOrd="0" presId="urn:microsoft.com/office/officeart/2005/8/layout/hProcess3"/>
    <dgm:cxn modelId="{1ED03A8D-E0B4-48C7-AA36-3E0B19414657}" type="presParOf" srcId="{4A7361E9-87AE-49BA-87B9-901282964BC4}" destId="{FC61C3B3-1B02-4C32-813E-10358439AE8F}" srcOrd="1" destOrd="0" presId="urn:microsoft.com/office/officeart/2005/8/layout/hProcess3"/>
    <dgm:cxn modelId="{5194BE48-BE4D-482C-A530-FD6082D3A3FE}" type="presParOf" srcId="{FC61C3B3-1B02-4C32-813E-10358439AE8F}" destId="{2AAD8B41-4BB8-4836-8DBA-CC4E62121DFD}" srcOrd="0" destOrd="0" presId="urn:microsoft.com/office/officeart/2005/8/layout/hProcess3"/>
    <dgm:cxn modelId="{72C78DB0-A78A-4014-B027-7B4171C93CAA}" type="presParOf" srcId="{FC61C3B3-1B02-4C32-813E-10358439AE8F}" destId="{4DF06E79-09DF-4DCF-B94F-BFAB2D7E7486}" srcOrd="1" destOrd="0" presId="urn:microsoft.com/office/officeart/2005/8/layout/hProcess3"/>
    <dgm:cxn modelId="{D5220CB1-F5BC-40E2-8F61-AF2271CCA303}" type="presParOf" srcId="{FC61C3B3-1B02-4C32-813E-10358439AE8F}" destId="{FD1F1A07-BF1C-4C98-9E0A-DD4B675A69FB}" srcOrd="2" destOrd="0" presId="urn:microsoft.com/office/officeart/2005/8/layout/hProcess3"/>
    <dgm:cxn modelId="{8D5BF582-9C03-4990-AB35-BD20C277DEC5}" type="presParOf" srcId="{FC61C3B3-1B02-4C32-813E-10358439AE8F}" destId="{2DE7EEE2-34F0-4682-B0FD-A44F57FD0007}" srcOrd="3" destOrd="0" presId="urn:microsoft.com/office/officeart/2005/8/layout/hProcess3"/>
    <dgm:cxn modelId="{C3BF9D2A-F5C8-4BD1-985F-3638E7551022}" type="presParOf" srcId="{4A7361E9-87AE-49BA-87B9-901282964BC4}" destId="{4D9126D2-E6E6-4716-B49D-80EB141DB764}" srcOrd="2" destOrd="0" presId="urn:microsoft.com/office/officeart/2005/8/layout/hProcess3"/>
    <dgm:cxn modelId="{272126C5-D3F8-4161-9F9E-51B91235D4C9}" type="presParOf" srcId="{4A7361E9-87AE-49BA-87B9-901282964BC4}" destId="{ADD6898A-E6FC-4B71-A4FD-E84EC544718C}" srcOrd="3" destOrd="0" presId="urn:microsoft.com/office/officeart/2005/8/layout/hProcess3"/>
    <dgm:cxn modelId="{E0157B90-227F-40CD-8840-BFDD3F69B7EA}" type="presParOf" srcId="{4A7361E9-87AE-49BA-87B9-901282964BC4}" destId="{DE23C9AE-7817-430A-9894-F8F3769D291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998165-4606-4E13-8D08-64621B446EB1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E9E3BC6-39D0-4F7A-967C-4C6CD2C7C02F}">
      <dgm:prSet/>
      <dgm:spPr/>
      <dgm:t>
        <a:bodyPr/>
        <a:lstStyle/>
        <a:p>
          <a:r>
            <a:rPr lang="es-ES" dirty="0"/>
            <a:t>INTRODUCIR </a:t>
          </a:r>
          <a:r>
            <a:rPr lang="es-ES" b="1" dirty="0" err="1"/>
            <a:t>IoT</a:t>
          </a:r>
          <a:r>
            <a:rPr lang="es-ES" dirty="0"/>
            <a:t> EN EL SECTOR DE LA AGRICULTURA</a:t>
          </a:r>
        </a:p>
      </dgm:t>
    </dgm:pt>
    <dgm:pt modelId="{FA909132-F33A-40C2-9F21-6A93D5510224}" type="parTrans" cxnId="{3585895C-3C83-4705-9354-F22AC82BAFAB}">
      <dgm:prSet/>
      <dgm:spPr/>
      <dgm:t>
        <a:bodyPr/>
        <a:lstStyle/>
        <a:p>
          <a:endParaRPr lang="es-ES"/>
        </a:p>
      </dgm:t>
    </dgm:pt>
    <dgm:pt modelId="{38B6EF84-3C1D-408B-90BA-BF0BB8540F49}" type="sibTrans" cxnId="{3585895C-3C83-4705-9354-F22AC82BAFAB}">
      <dgm:prSet/>
      <dgm:spPr/>
      <dgm:t>
        <a:bodyPr/>
        <a:lstStyle/>
        <a:p>
          <a:endParaRPr lang="es-ES"/>
        </a:p>
      </dgm:t>
    </dgm:pt>
    <dgm:pt modelId="{20F7592A-0270-4328-8BEA-ED7C75110B44}">
      <dgm:prSet/>
      <dgm:spPr/>
      <dgm:t>
        <a:bodyPr/>
        <a:lstStyle/>
        <a:p>
          <a:r>
            <a:rPr lang="es-ES" b="1" dirty="0"/>
            <a:t>CONTROL</a:t>
          </a:r>
          <a:r>
            <a:rPr lang="es-ES" dirty="0"/>
            <a:t> </a:t>
          </a:r>
          <a:r>
            <a:rPr lang="es-ES" b="1" dirty="0"/>
            <a:t>REMOTO</a:t>
          </a:r>
          <a:r>
            <a:rPr lang="es-ES" dirty="0"/>
            <a:t> DE VALORES CRÍTICOS DESDE SMARTPHONE O PC</a:t>
          </a:r>
        </a:p>
      </dgm:t>
    </dgm:pt>
    <dgm:pt modelId="{EB2C1C49-F4FA-4FCB-9A6D-E337C02016EE}" type="parTrans" cxnId="{1B4DFB65-6C9E-4729-9EDD-B48E0549BD0E}">
      <dgm:prSet/>
      <dgm:spPr/>
      <dgm:t>
        <a:bodyPr/>
        <a:lstStyle/>
        <a:p>
          <a:endParaRPr lang="es-ES"/>
        </a:p>
      </dgm:t>
    </dgm:pt>
    <dgm:pt modelId="{86F59B92-B480-47E8-9857-B77D05637B06}" type="sibTrans" cxnId="{1B4DFB65-6C9E-4729-9EDD-B48E0549BD0E}">
      <dgm:prSet/>
      <dgm:spPr/>
      <dgm:t>
        <a:bodyPr/>
        <a:lstStyle/>
        <a:p>
          <a:endParaRPr lang="es-ES"/>
        </a:p>
      </dgm:t>
    </dgm:pt>
    <dgm:pt modelId="{8D4D1E58-A8D5-4B72-B9EF-02EAE2DB899E}">
      <dgm:prSet/>
      <dgm:spPr/>
      <dgm:t>
        <a:bodyPr/>
        <a:lstStyle/>
        <a:p>
          <a:r>
            <a:rPr lang="es-ES" b="1" dirty="0"/>
            <a:t>MONITORIZACIÓN</a:t>
          </a:r>
          <a:r>
            <a:rPr lang="es-ES" dirty="0"/>
            <a:t> EN TIEMPO REAL DE DATOS</a:t>
          </a:r>
        </a:p>
      </dgm:t>
    </dgm:pt>
    <dgm:pt modelId="{BF54BD14-CDF9-4F83-A418-8857B6A3F79C}" type="parTrans" cxnId="{61416FB9-59E9-421B-BF2B-B8E24086D27D}">
      <dgm:prSet/>
      <dgm:spPr/>
      <dgm:t>
        <a:bodyPr/>
        <a:lstStyle/>
        <a:p>
          <a:endParaRPr lang="es-ES"/>
        </a:p>
      </dgm:t>
    </dgm:pt>
    <dgm:pt modelId="{63E2FD3D-D7E9-4851-9E24-7FFACC516846}" type="sibTrans" cxnId="{61416FB9-59E9-421B-BF2B-B8E24086D27D}">
      <dgm:prSet/>
      <dgm:spPr/>
      <dgm:t>
        <a:bodyPr/>
        <a:lstStyle/>
        <a:p>
          <a:endParaRPr lang="es-ES"/>
        </a:p>
      </dgm:t>
    </dgm:pt>
    <dgm:pt modelId="{C31D0500-C55F-4B48-8FB6-66E8CF5C8FD8}">
      <dgm:prSet/>
      <dgm:spPr/>
      <dgm:t>
        <a:bodyPr/>
        <a:lstStyle/>
        <a:p>
          <a:r>
            <a:rPr lang="es-ES" dirty="0"/>
            <a:t>Monitorización y control de la temperatura de un invernadero.</a:t>
          </a:r>
        </a:p>
      </dgm:t>
    </dgm:pt>
    <dgm:pt modelId="{7DCA727A-BDC7-4233-BD7B-4860D3E394F8}" type="parTrans" cxnId="{C03C5C30-AC4B-46FE-9446-619D5D9B045B}">
      <dgm:prSet/>
      <dgm:spPr/>
      <dgm:t>
        <a:bodyPr/>
        <a:lstStyle/>
        <a:p>
          <a:endParaRPr lang="es-ES"/>
        </a:p>
      </dgm:t>
    </dgm:pt>
    <dgm:pt modelId="{45434466-0F93-48F1-99CB-20C604D5C722}" type="sibTrans" cxnId="{C03C5C30-AC4B-46FE-9446-619D5D9B045B}">
      <dgm:prSet/>
      <dgm:spPr/>
      <dgm:t>
        <a:bodyPr/>
        <a:lstStyle/>
        <a:p>
          <a:endParaRPr lang="es-ES"/>
        </a:p>
      </dgm:t>
    </dgm:pt>
    <dgm:pt modelId="{36810F7E-5000-4CBE-8C21-4B6D5B6D2847}">
      <dgm:prSet/>
      <dgm:spPr/>
      <dgm:t>
        <a:bodyPr/>
        <a:lstStyle/>
        <a:p>
          <a:r>
            <a:rPr lang="es-ES" dirty="0"/>
            <a:t>Desde un servidor PHP se puede activar o desactiva la ventilación, fotografiar y recibir la imagen en nuestro correo electrónico, etc.</a:t>
          </a:r>
        </a:p>
      </dgm:t>
    </dgm:pt>
    <dgm:pt modelId="{0ACC7D37-D91A-4640-A1B6-9183B004648A}" type="parTrans" cxnId="{09FA4E73-032A-41D9-84E2-32F99856996E}">
      <dgm:prSet/>
      <dgm:spPr/>
      <dgm:t>
        <a:bodyPr/>
        <a:lstStyle/>
        <a:p>
          <a:endParaRPr lang="es-ES"/>
        </a:p>
      </dgm:t>
    </dgm:pt>
    <dgm:pt modelId="{37640494-A698-4C5E-9CDC-9ACAE24231F1}" type="sibTrans" cxnId="{09FA4E73-032A-41D9-84E2-32F99856996E}">
      <dgm:prSet/>
      <dgm:spPr/>
      <dgm:t>
        <a:bodyPr/>
        <a:lstStyle/>
        <a:p>
          <a:endParaRPr lang="es-ES"/>
        </a:p>
      </dgm:t>
    </dgm:pt>
    <dgm:pt modelId="{9651E06A-0069-4AE5-AAA2-B63DF9A5B7E2}">
      <dgm:prSet/>
      <dgm:spPr/>
      <dgm:t>
        <a:bodyPr/>
        <a:lstStyle/>
        <a:p>
          <a:r>
            <a:rPr lang="es-ES" dirty="0"/>
            <a:t>Desde un servidor PHP se puede visualizar una gráfica de evolución de la temperatura frente al tiempo.</a:t>
          </a:r>
        </a:p>
      </dgm:t>
    </dgm:pt>
    <dgm:pt modelId="{1323D5A8-BA15-468D-981E-06FC8BAFA85E}" type="parTrans" cxnId="{5528BA13-0CB3-4DF3-984D-DE7F8F390B5D}">
      <dgm:prSet/>
      <dgm:spPr/>
      <dgm:t>
        <a:bodyPr/>
        <a:lstStyle/>
        <a:p>
          <a:endParaRPr lang="es-ES"/>
        </a:p>
      </dgm:t>
    </dgm:pt>
    <dgm:pt modelId="{A5BA1A2F-A55D-4860-9CE5-22744D2CB820}" type="sibTrans" cxnId="{5528BA13-0CB3-4DF3-984D-DE7F8F390B5D}">
      <dgm:prSet/>
      <dgm:spPr/>
      <dgm:t>
        <a:bodyPr/>
        <a:lstStyle/>
        <a:p>
          <a:endParaRPr lang="es-ES"/>
        </a:p>
      </dgm:t>
    </dgm:pt>
    <dgm:pt modelId="{2DDB48E9-A858-45EB-B339-7178D5DBBA17}" type="pres">
      <dgm:prSet presAssocID="{96998165-4606-4E13-8D08-64621B446E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4351ABE-5FC3-4D2B-A262-141958F44C77}" type="pres">
      <dgm:prSet presAssocID="{FE9E3BC6-39D0-4F7A-967C-4C6CD2C7C02F}" presName="parentLin" presStyleCnt="0"/>
      <dgm:spPr/>
    </dgm:pt>
    <dgm:pt modelId="{520AECB7-CB69-4B81-8CFE-60993CC3653F}" type="pres">
      <dgm:prSet presAssocID="{FE9E3BC6-39D0-4F7A-967C-4C6CD2C7C02F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94FD8A80-F574-49DD-992F-87D709241E06}" type="pres">
      <dgm:prSet presAssocID="{FE9E3BC6-39D0-4F7A-967C-4C6CD2C7C02F}" presName="parentText" presStyleLbl="node1" presStyleIdx="0" presStyleCnt="3" custLinFactNeighborX="-8182" custLinFactNeighborY="-579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FDB6BA-3ED4-4B9A-8D78-1D4669266B68}" type="pres">
      <dgm:prSet presAssocID="{FE9E3BC6-39D0-4F7A-967C-4C6CD2C7C02F}" presName="negativeSpace" presStyleCnt="0"/>
      <dgm:spPr/>
    </dgm:pt>
    <dgm:pt modelId="{FEB5E84D-52A9-4701-BFC4-08B154139326}" type="pres">
      <dgm:prSet presAssocID="{FE9E3BC6-39D0-4F7A-967C-4C6CD2C7C02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86AAAA-515A-4903-8FE1-18D0071CAB6D}" type="pres">
      <dgm:prSet presAssocID="{38B6EF84-3C1D-408B-90BA-BF0BB8540F49}" presName="spaceBetweenRectangles" presStyleCnt="0"/>
      <dgm:spPr/>
    </dgm:pt>
    <dgm:pt modelId="{9E07AF70-F2BB-4FBB-8E0D-D6A4C95C5A9C}" type="pres">
      <dgm:prSet presAssocID="{20F7592A-0270-4328-8BEA-ED7C75110B44}" presName="parentLin" presStyleCnt="0"/>
      <dgm:spPr/>
    </dgm:pt>
    <dgm:pt modelId="{460FCD23-8EBA-49EC-987F-68668C2391ED}" type="pres">
      <dgm:prSet presAssocID="{20F7592A-0270-4328-8BEA-ED7C75110B44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D2175AA2-7A18-4EF9-8A68-32467081BAF9}" type="pres">
      <dgm:prSet presAssocID="{20F7592A-0270-4328-8BEA-ED7C75110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68D37C-9099-4569-8F6B-534524882E1C}" type="pres">
      <dgm:prSet presAssocID="{20F7592A-0270-4328-8BEA-ED7C75110B44}" presName="negativeSpace" presStyleCnt="0"/>
      <dgm:spPr/>
    </dgm:pt>
    <dgm:pt modelId="{80DB39A3-377C-4BB3-BC56-22A966B54DC5}" type="pres">
      <dgm:prSet presAssocID="{20F7592A-0270-4328-8BEA-ED7C75110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99706D-7865-4045-9988-214BBC008AA3}" type="pres">
      <dgm:prSet presAssocID="{86F59B92-B480-47E8-9857-B77D05637B06}" presName="spaceBetweenRectangles" presStyleCnt="0"/>
      <dgm:spPr/>
    </dgm:pt>
    <dgm:pt modelId="{DAC80A72-767A-4152-A8ED-083F285D6706}" type="pres">
      <dgm:prSet presAssocID="{8D4D1E58-A8D5-4B72-B9EF-02EAE2DB899E}" presName="parentLin" presStyleCnt="0"/>
      <dgm:spPr/>
    </dgm:pt>
    <dgm:pt modelId="{08A9F085-A2DE-42D7-93F8-DC69D6DD3754}" type="pres">
      <dgm:prSet presAssocID="{8D4D1E58-A8D5-4B72-B9EF-02EAE2DB899E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B9E96C05-DFD0-42A0-A9F1-489FEE8908A8}" type="pres">
      <dgm:prSet presAssocID="{8D4D1E58-A8D5-4B72-B9EF-02EAE2DB89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9BE295-2493-4D8F-865F-E7623AE617F3}" type="pres">
      <dgm:prSet presAssocID="{8D4D1E58-A8D5-4B72-B9EF-02EAE2DB899E}" presName="negativeSpace" presStyleCnt="0"/>
      <dgm:spPr/>
    </dgm:pt>
    <dgm:pt modelId="{E7E7A352-5F05-4E18-AF21-7AA232279616}" type="pres">
      <dgm:prSet presAssocID="{8D4D1E58-A8D5-4B72-B9EF-02EAE2DB89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E6FBB74-181A-4DBE-AC76-23C590AC1078}" type="presOf" srcId="{20F7592A-0270-4328-8BEA-ED7C75110B44}" destId="{D2175AA2-7A18-4EF9-8A68-32467081BAF9}" srcOrd="1" destOrd="0" presId="urn:microsoft.com/office/officeart/2005/8/layout/list1"/>
    <dgm:cxn modelId="{7456072A-7495-45A1-81C6-BD27FB8F82FC}" type="presOf" srcId="{8D4D1E58-A8D5-4B72-B9EF-02EAE2DB899E}" destId="{B9E96C05-DFD0-42A0-A9F1-489FEE8908A8}" srcOrd="1" destOrd="0" presId="urn:microsoft.com/office/officeart/2005/8/layout/list1"/>
    <dgm:cxn modelId="{14A55BCA-012B-4261-B76D-E2FE0B260A9D}" type="presOf" srcId="{9651E06A-0069-4AE5-AAA2-B63DF9A5B7E2}" destId="{E7E7A352-5F05-4E18-AF21-7AA232279616}" srcOrd="0" destOrd="0" presId="urn:microsoft.com/office/officeart/2005/8/layout/list1"/>
    <dgm:cxn modelId="{61416FB9-59E9-421B-BF2B-B8E24086D27D}" srcId="{96998165-4606-4E13-8D08-64621B446EB1}" destId="{8D4D1E58-A8D5-4B72-B9EF-02EAE2DB899E}" srcOrd="2" destOrd="0" parTransId="{BF54BD14-CDF9-4F83-A418-8857B6A3F79C}" sibTransId="{63E2FD3D-D7E9-4851-9E24-7FFACC516846}"/>
    <dgm:cxn modelId="{3285ED5A-90FD-473D-A4D8-1DAAB6DF08CF}" type="presOf" srcId="{36810F7E-5000-4CBE-8C21-4B6D5B6D2847}" destId="{80DB39A3-377C-4BB3-BC56-22A966B54DC5}" srcOrd="0" destOrd="0" presId="urn:microsoft.com/office/officeart/2005/8/layout/list1"/>
    <dgm:cxn modelId="{3585895C-3C83-4705-9354-F22AC82BAFAB}" srcId="{96998165-4606-4E13-8D08-64621B446EB1}" destId="{FE9E3BC6-39D0-4F7A-967C-4C6CD2C7C02F}" srcOrd="0" destOrd="0" parTransId="{FA909132-F33A-40C2-9F21-6A93D5510224}" sibTransId="{38B6EF84-3C1D-408B-90BA-BF0BB8540F49}"/>
    <dgm:cxn modelId="{EF3A7276-6829-4878-83A6-A2D04B90A990}" type="presOf" srcId="{20F7592A-0270-4328-8BEA-ED7C75110B44}" destId="{460FCD23-8EBA-49EC-987F-68668C2391ED}" srcOrd="0" destOrd="0" presId="urn:microsoft.com/office/officeart/2005/8/layout/list1"/>
    <dgm:cxn modelId="{C9EB5786-8AF0-44B0-B67B-A673F20E460A}" type="presOf" srcId="{8D4D1E58-A8D5-4B72-B9EF-02EAE2DB899E}" destId="{08A9F085-A2DE-42D7-93F8-DC69D6DD3754}" srcOrd="0" destOrd="0" presId="urn:microsoft.com/office/officeart/2005/8/layout/list1"/>
    <dgm:cxn modelId="{09FA4E73-032A-41D9-84E2-32F99856996E}" srcId="{20F7592A-0270-4328-8BEA-ED7C75110B44}" destId="{36810F7E-5000-4CBE-8C21-4B6D5B6D2847}" srcOrd="0" destOrd="0" parTransId="{0ACC7D37-D91A-4640-A1B6-9183B004648A}" sibTransId="{37640494-A698-4C5E-9CDC-9ACAE24231F1}"/>
    <dgm:cxn modelId="{5528BA13-0CB3-4DF3-984D-DE7F8F390B5D}" srcId="{8D4D1E58-A8D5-4B72-B9EF-02EAE2DB899E}" destId="{9651E06A-0069-4AE5-AAA2-B63DF9A5B7E2}" srcOrd="0" destOrd="0" parTransId="{1323D5A8-BA15-468D-981E-06FC8BAFA85E}" sibTransId="{A5BA1A2F-A55D-4860-9CE5-22744D2CB820}"/>
    <dgm:cxn modelId="{C03C5C30-AC4B-46FE-9446-619D5D9B045B}" srcId="{FE9E3BC6-39D0-4F7A-967C-4C6CD2C7C02F}" destId="{C31D0500-C55F-4B48-8FB6-66E8CF5C8FD8}" srcOrd="0" destOrd="0" parTransId="{7DCA727A-BDC7-4233-BD7B-4860D3E394F8}" sibTransId="{45434466-0F93-48F1-99CB-20C604D5C722}"/>
    <dgm:cxn modelId="{1B4DFB65-6C9E-4729-9EDD-B48E0549BD0E}" srcId="{96998165-4606-4E13-8D08-64621B446EB1}" destId="{20F7592A-0270-4328-8BEA-ED7C75110B44}" srcOrd="1" destOrd="0" parTransId="{EB2C1C49-F4FA-4FCB-9A6D-E337C02016EE}" sibTransId="{86F59B92-B480-47E8-9857-B77D05637B06}"/>
    <dgm:cxn modelId="{FD7F85BA-C004-414E-969F-C72EC75CD0FE}" type="presOf" srcId="{FE9E3BC6-39D0-4F7A-967C-4C6CD2C7C02F}" destId="{520AECB7-CB69-4B81-8CFE-60993CC3653F}" srcOrd="0" destOrd="0" presId="urn:microsoft.com/office/officeart/2005/8/layout/list1"/>
    <dgm:cxn modelId="{DDBFB8F9-C6AD-44A0-AF01-7328D6043C78}" type="presOf" srcId="{96998165-4606-4E13-8D08-64621B446EB1}" destId="{2DDB48E9-A858-45EB-B339-7178D5DBBA17}" srcOrd="0" destOrd="0" presId="urn:microsoft.com/office/officeart/2005/8/layout/list1"/>
    <dgm:cxn modelId="{8170A282-516C-4AAE-8DA2-369C56FD14A4}" type="presOf" srcId="{C31D0500-C55F-4B48-8FB6-66E8CF5C8FD8}" destId="{FEB5E84D-52A9-4701-BFC4-08B154139326}" srcOrd="0" destOrd="0" presId="urn:microsoft.com/office/officeart/2005/8/layout/list1"/>
    <dgm:cxn modelId="{E1B17B58-B2B1-48BA-B21E-691A68836418}" type="presOf" srcId="{FE9E3BC6-39D0-4F7A-967C-4C6CD2C7C02F}" destId="{94FD8A80-F574-49DD-992F-87D709241E06}" srcOrd="1" destOrd="0" presId="urn:microsoft.com/office/officeart/2005/8/layout/list1"/>
    <dgm:cxn modelId="{931DBA34-E7EF-4323-A940-0B78604D5881}" type="presParOf" srcId="{2DDB48E9-A858-45EB-B339-7178D5DBBA17}" destId="{44351ABE-5FC3-4D2B-A262-141958F44C77}" srcOrd="0" destOrd="0" presId="urn:microsoft.com/office/officeart/2005/8/layout/list1"/>
    <dgm:cxn modelId="{A580D96B-29D2-43DB-9E64-0F191267E78C}" type="presParOf" srcId="{44351ABE-5FC3-4D2B-A262-141958F44C77}" destId="{520AECB7-CB69-4B81-8CFE-60993CC3653F}" srcOrd="0" destOrd="0" presId="urn:microsoft.com/office/officeart/2005/8/layout/list1"/>
    <dgm:cxn modelId="{23BC8794-E370-415F-8569-219CBB65FC07}" type="presParOf" srcId="{44351ABE-5FC3-4D2B-A262-141958F44C77}" destId="{94FD8A80-F574-49DD-992F-87D709241E06}" srcOrd="1" destOrd="0" presId="urn:microsoft.com/office/officeart/2005/8/layout/list1"/>
    <dgm:cxn modelId="{7CCB065E-1DAE-44E3-894C-63EB1FAA8769}" type="presParOf" srcId="{2DDB48E9-A858-45EB-B339-7178D5DBBA17}" destId="{F8FDB6BA-3ED4-4B9A-8D78-1D4669266B68}" srcOrd="1" destOrd="0" presId="urn:microsoft.com/office/officeart/2005/8/layout/list1"/>
    <dgm:cxn modelId="{74BAE48A-BC3B-45DE-8156-B4848AF72631}" type="presParOf" srcId="{2DDB48E9-A858-45EB-B339-7178D5DBBA17}" destId="{FEB5E84D-52A9-4701-BFC4-08B154139326}" srcOrd="2" destOrd="0" presId="urn:microsoft.com/office/officeart/2005/8/layout/list1"/>
    <dgm:cxn modelId="{9CEFE462-990B-429D-83D6-717A2B592EF3}" type="presParOf" srcId="{2DDB48E9-A858-45EB-B339-7178D5DBBA17}" destId="{1A86AAAA-515A-4903-8FE1-18D0071CAB6D}" srcOrd="3" destOrd="0" presId="urn:microsoft.com/office/officeart/2005/8/layout/list1"/>
    <dgm:cxn modelId="{CA512536-3C15-4083-99B1-78CDC816039E}" type="presParOf" srcId="{2DDB48E9-A858-45EB-B339-7178D5DBBA17}" destId="{9E07AF70-F2BB-4FBB-8E0D-D6A4C95C5A9C}" srcOrd="4" destOrd="0" presId="urn:microsoft.com/office/officeart/2005/8/layout/list1"/>
    <dgm:cxn modelId="{CB5DFDFB-89D6-4004-A09A-8DECB3228D52}" type="presParOf" srcId="{9E07AF70-F2BB-4FBB-8E0D-D6A4C95C5A9C}" destId="{460FCD23-8EBA-49EC-987F-68668C2391ED}" srcOrd="0" destOrd="0" presId="urn:microsoft.com/office/officeart/2005/8/layout/list1"/>
    <dgm:cxn modelId="{0ED5DEDA-0277-4152-9380-4AC2309E3947}" type="presParOf" srcId="{9E07AF70-F2BB-4FBB-8E0D-D6A4C95C5A9C}" destId="{D2175AA2-7A18-4EF9-8A68-32467081BAF9}" srcOrd="1" destOrd="0" presId="urn:microsoft.com/office/officeart/2005/8/layout/list1"/>
    <dgm:cxn modelId="{F529C065-36B8-4809-B24E-8E5F371F564C}" type="presParOf" srcId="{2DDB48E9-A858-45EB-B339-7178D5DBBA17}" destId="{9F68D37C-9099-4569-8F6B-534524882E1C}" srcOrd="5" destOrd="0" presId="urn:microsoft.com/office/officeart/2005/8/layout/list1"/>
    <dgm:cxn modelId="{F3B09A62-9613-4027-866D-F5F53C0A5C24}" type="presParOf" srcId="{2DDB48E9-A858-45EB-B339-7178D5DBBA17}" destId="{80DB39A3-377C-4BB3-BC56-22A966B54DC5}" srcOrd="6" destOrd="0" presId="urn:microsoft.com/office/officeart/2005/8/layout/list1"/>
    <dgm:cxn modelId="{2339FF5E-1FA1-4AEF-A0E5-3D281295948E}" type="presParOf" srcId="{2DDB48E9-A858-45EB-B339-7178D5DBBA17}" destId="{3B99706D-7865-4045-9988-214BBC008AA3}" srcOrd="7" destOrd="0" presId="urn:microsoft.com/office/officeart/2005/8/layout/list1"/>
    <dgm:cxn modelId="{D2FB2DBD-1977-41AA-B59F-695370444A68}" type="presParOf" srcId="{2DDB48E9-A858-45EB-B339-7178D5DBBA17}" destId="{DAC80A72-767A-4152-A8ED-083F285D6706}" srcOrd="8" destOrd="0" presId="urn:microsoft.com/office/officeart/2005/8/layout/list1"/>
    <dgm:cxn modelId="{3D42D35A-D7F0-4B9B-AF79-9C8D57E1612A}" type="presParOf" srcId="{DAC80A72-767A-4152-A8ED-083F285D6706}" destId="{08A9F085-A2DE-42D7-93F8-DC69D6DD3754}" srcOrd="0" destOrd="0" presId="urn:microsoft.com/office/officeart/2005/8/layout/list1"/>
    <dgm:cxn modelId="{E4FD3C09-3440-4677-904A-7A0FD84727F6}" type="presParOf" srcId="{DAC80A72-767A-4152-A8ED-083F285D6706}" destId="{B9E96C05-DFD0-42A0-A9F1-489FEE8908A8}" srcOrd="1" destOrd="0" presId="urn:microsoft.com/office/officeart/2005/8/layout/list1"/>
    <dgm:cxn modelId="{C4D83ADB-848A-4FAD-8496-2C6E9E5CECC7}" type="presParOf" srcId="{2DDB48E9-A858-45EB-B339-7178D5DBBA17}" destId="{759BE295-2493-4D8F-865F-E7623AE617F3}" srcOrd="9" destOrd="0" presId="urn:microsoft.com/office/officeart/2005/8/layout/list1"/>
    <dgm:cxn modelId="{EE361F94-E96D-4D01-BBE4-F0778F23C199}" type="presParOf" srcId="{2DDB48E9-A858-45EB-B339-7178D5DBBA17}" destId="{E7E7A352-5F05-4E18-AF21-7AA2322796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0E8134-E61E-4417-AC9B-D7BF1ADAE103}" type="doc">
      <dgm:prSet loTypeId="urn:microsoft.com/office/officeart/2005/8/layout/h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0F32023-BFB5-4C51-B4A6-8CB5B9218D59}">
      <dgm:prSet custT="1"/>
      <dgm:spPr/>
      <dgm:t>
        <a:bodyPr/>
        <a:lstStyle/>
        <a:p>
          <a:r>
            <a:rPr lang="es-ES" sz="2400" b="1" dirty="0"/>
            <a:t>LÍNEAS FUTURAS</a:t>
          </a:r>
          <a:endParaRPr lang="es-ES" sz="2400" dirty="0"/>
        </a:p>
      </dgm:t>
    </dgm:pt>
    <dgm:pt modelId="{B584EBFD-188C-4F62-9885-9D9C11836B85}" type="parTrans" cxnId="{A5EBC8C7-1391-462D-8031-5D4CFBE29B25}">
      <dgm:prSet/>
      <dgm:spPr/>
      <dgm:t>
        <a:bodyPr/>
        <a:lstStyle/>
        <a:p>
          <a:endParaRPr lang="es-ES"/>
        </a:p>
      </dgm:t>
    </dgm:pt>
    <dgm:pt modelId="{F3B84E70-AD5D-41D9-9930-9085D152628E}" type="sibTrans" cxnId="{A5EBC8C7-1391-462D-8031-5D4CFBE29B25}">
      <dgm:prSet/>
      <dgm:spPr/>
      <dgm:t>
        <a:bodyPr/>
        <a:lstStyle/>
        <a:p>
          <a:endParaRPr lang="es-ES"/>
        </a:p>
      </dgm:t>
    </dgm:pt>
    <dgm:pt modelId="{50FC55E0-6FF9-46BB-8D5C-0C9B9F7CA3C9}">
      <dgm:prSet custT="1"/>
      <dgm:spPr/>
      <dgm:t>
        <a:bodyPr/>
        <a:lstStyle/>
        <a:p>
          <a:r>
            <a:rPr lang="es-ES" sz="1800" dirty="0"/>
            <a:t>ADAPTACIÓN A OTROS SECTORES</a:t>
          </a:r>
        </a:p>
      </dgm:t>
    </dgm:pt>
    <dgm:pt modelId="{59B733FC-7A3A-454C-B0B7-58B6C8149D27}" type="parTrans" cxnId="{52102581-EAA8-41C0-AECC-FDEF8FC3EF82}">
      <dgm:prSet/>
      <dgm:spPr/>
      <dgm:t>
        <a:bodyPr/>
        <a:lstStyle/>
        <a:p>
          <a:endParaRPr lang="es-ES"/>
        </a:p>
      </dgm:t>
    </dgm:pt>
    <dgm:pt modelId="{0ECF1B5E-33FC-41F2-9337-BBE0053FC0F2}" type="sibTrans" cxnId="{52102581-EAA8-41C0-AECC-FDEF8FC3EF82}">
      <dgm:prSet/>
      <dgm:spPr/>
      <dgm:t>
        <a:bodyPr/>
        <a:lstStyle/>
        <a:p>
          <a:endParaRPr lang="es-ES"/>
        </a:p>
      </dgm:t>
    </dgm:pt>
    <dgm:pt modelId="{407EE5D2-C8FA-47E7-B133-CF1771D768CE}">
      <dgm:prSet custT="1"/>
      <dgm:spPr/>
      <dgm:t>
        <a:bodyPr/>
        <a:lstStyle/>
        <a:p>
          <a:r>
            <a:rPr lang="es-ES" sz="1800" dirty="0"/>
            <a:t>MEJORAS TECNOLÓGICAS</a:t>
          </a:r>
        </a:p>
      </dgm:t>
    </dgm:pt>
    <dgm:pt modelId="{9D7EAB53-B636-4E12-8514-088261448840}" type="parTrans" cxnId="{E7DEA8DA-08F7-48DC-A223-FB119AD07654}">
      <dgm:prSet/>
      <dgm:spPr/>
      <dgm:t>
        <a:bodyPr/>
        <a:lstStyle/>
        <a:p>
          <a:endParaRPr lang="es-ES"/>
        </a:p>
      </dgm:t>
    </dgm:pt>
    <dgm:pt modelId="{D6DA83A9-488C-4F8C-89EE-B36E396771F2}" type="sibTrans" cxnId="{E7DEA8DA-08F7-48DC-A223-FB119AD07654}">
      <dgm:prSet/>
      <dgm:spPr/>
      <dgm:t>
        <a:bodyPr/>
        <a:lstStyle/>
        <a:p>
          <a:endParaRPr lang="es-ES"/>
        </a:p>
      </dgm:t>
    </dgm:pt>
    <dgm:pt modelId="{83492495-BA18-4768-AAF1-2DE827974683}" type="pres">
      <dgm:prSet presAssocID="{320E8134-E61E-4417-AC9B-D7BF1ADAE1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261E946-E1ED-43F1-A176-D935FEC50E7D}" type="pres">
      <dgm:prSet presAssocID="{10F32023-BFB5-4C51-B4A6-8CB5B9218D59}" presName="roof" presStyleLbl="dkBgShp" presStyleIdx="0" presStyleCnt="2"/>
      <dgm:spPr/>
      <dgm:t>
        <a:bodyPr/>
        <a:lstStyle/>
        <a:p>
          <a:endParaRPr lang="es-ES"/>
        </a:p>
      </dgm:t>
    </dgm:pt>
    <dgm:pt modelId="{954581C8-BFB5-4ABE-828C-B32B5CCD0CD9}" type="pres">
      <dgm:prSet presAssocID="{10F32023-BFB5-4C51-B4A6-8CB5B9218D59}" presName="pillars" presStyleCnt="0"/>
      <dgm:spPr/>
    </dgm:pt>
    <dgm:pt modelId="{B79C195B-8901-41D5-85F0-DD6B54BF225A}" type="pres">
      <dgm:prSet presAssocID="{10F32023-BFB5-4C51-B4A6-8CB5B9218D59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DE40A9-609D-4F5C-B715-190003485EF3}" type="pres">
      <dgm:prSet presAssocID="{407EE5D2-C8FA-47E7-B133-CF1771D768CE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1004B5-27A2-475A-9235-8BCE9124F909}" type="pres">
      <dgm:prSet presAssocID="{10F32023-BFB5-4C51-B4A6-8CB5B9218D59}" presName="base" presStyleLbl="dkBgShp" presStyleIdx="1" presStyleCnt="2"/>
      <dgm:spPr/>
    </dgm:pt>
  </dgm:ptLst>
  <dgm:cxnLst>
    <dgm:cxn modelId="{8D5F7126-A5A8-4931-B9AF-28C1B24E0EFC}" type="presOf" srcId="{10F32023-BFB5-4C51-B4A6-8CB5B9218D59}" destId="{D261E946-E1ED-43F1-A176-D935FEC50E7D}" srcOrd="0" destOrd="0" presId="urn:microsoft.com/office/officeart/2005/8/layout/hList3"/>
    <dgm:cxn modelId="{A5EBC8C7-1391-462D-8031-5D4CFBE29B25}" srcId="{320E8134-E61E-4417-AC9B-D7BF1ADAE103}" destId="{10F32023-BFB5-4C51-B4A6-8CB5B9218D59}" srcOrd="0" destOrd="0" parTransId="{B584EBFD-188C-4F62-9885-9D9C11836B85}" sibTransId="{F3B84E70-AD5D-41D9-9930-9085D152628E}"/>
    <dgm:cxn modelId="{E7DEA8DA-08F7-48DC-A223-FB119AD07654}" srcId="{10F32023-BFB5-4C51-B4A6-8CB5B9218D59}" destId="{407EE5D2-C8FA-47E7-B133-CF1771D768CE}" srcOrd="1" destOrd="0" parTransId="{9D7EAB53-B636-4E12-8514-088261448840}" sibTransId="{D6DA83A9-488C-4F8C-89EE-B36E396771F2}"/>
    <dgm:cxn modelId="{E28B8225-7CDF-4515-834F-7BA2AF803E4B}" type="presOf" srcId="{50FC55E0-6FF9-46BB-8D5C-0C9B9F7CA3C9}" destId="{B79C195B-8901-41D5-85F0-DD6B54BF225A}" srcOrd="0" destOrd="0" presId="urn:microsoft.com/office/officeart/2005/8/layout/hList3"/>
    <dgm:cxn modelId="{EC4B998D-A192-4F50-8942-5D8FDBEE108D}" type="presOf" srcId="{407EE5D2-C8FA-47E7-B133-CF1771D768CE}" destId="{74DE40A9-609D-4F5C-B715-190003485EF3}" srcOrd="0" destOrd="0" presId="urn:microsoft.com/office/officeart/2005/8/layout/hList3"/>
    <dgm:cxn modelId="{C3E705FC-8F4A-4A28-96AA-3C963EFA6246}" type="presOf" srcId="{320E8134-E61E-4417-AC9B-D7BF1ADAE103}" destId="{83492495-BA18-4768-AAF1-2DE827974683}" srcOrd="0" destOrd="0" presId="urn:microsoft.com/office/officeart/2005/8/layout/hList3"/>
    <dgm:cxn modelId="{52102581-EAA8-41C0-AECC-FDEF8FC3EF82}" srcId="{10F32023-BFB5-4C51-B4A6-8CB5B9218D59}" destId="{50FC55E0-6FF9-46BB-8D5C-0C9B9F7CA3C9}" srcOrd="0" destOrd="0" parTransId="{59B733FC-7A3A-454C-B0B7-58B6C8149D27}" sibTransId="{0ECF1B5E-33FC-41F2-9337-BBE0053FC0F2}"/>
    <dgm:cxn modelId="{A7E0CB86-5BF2-4EFE-BE13-5BECFCDD004B}" type="presParOf" srcId="{83492495-BA18-4768-AAF1-2DE827974683}" destId="{D261E946-E1ED-43F1-A176-D935FEC50E7D}" srcOrd="0" destOrd="0" presId="urn:microsoft.com/office/officeart/2005/8/layout/hList3"/>
    <dgm:cxn modelId="{E8DDE688-0357-40C3-AF61-2D968B8CB863}" type="presParOf" srcId="{83492495-BA18-4768-AAF1-2DE827974683}" destId="{954581C8-BFB5-4ABE-828C-B32B5CCD0CD9}" srcOrd="1" destOrd="0" presId="urn:microsoft.com/office/officeart/2005/8/layout/hList3"/>
    <dgm:cxn modelId="{BC0EDA21-BE65-443E-912A-5FEF5EC48A33}" type="presParOf" srcId="{954581C8-BFB5-4ABE-828C-B32B5CCD0CD9}" destId="{B79C195B-8901-41D5-85F0-DD6B54BF225A}" srcOrd="0" destOrd="0" presId="urn:microsoft.com/office/officeart/2005/8/layout/hList3"/>
    <dgm:cxn modelId="{EE282C0D-BBEC-4533-AAFF-303B90626FA4}" type="presParOf" srcId="{954581C8-BFB5-4ABE-828C-B32B5CCD0CD9}" destId="{74DE40A9-609D-4F5C-B715-190003485EF3}" srcOrd="1" destOrd="0" presId="urn:microsoft.com/office/officeart/2005/8/layout/hList3"/>
    <dgm:cxn modelId="{79947B3B-1AAE-456C-B878-CA51EC35C3D0}" type="presParOf" srcId="{83492495-BA18-4768-AAF1-2DE827974683}" destId="{D71004B5-27A2-475A-9235-8BCE9124F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10FA7-C615-458D-8C11-15E4E707544E}" type="datetimeFigureOut">
              <a:rPr lang="es-ES" smtClean="0"/>
              <a:t>31/01/2017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89099-3048-4B48-8DE1-6907624326B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68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89099-3048-4B48-8DE1-6907624326B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4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CB29-65B1-4BCD-AEFA-91B516863B00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93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D683-7519-4A5D-9B22-8177DB4F7826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9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DF5-6795-427A-B284-7B1B93BD1C6E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28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DC52-9A59-45C5-BA9F-91DB380D5BC9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59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A195-80CB-408D-8B4B-48C65549E48F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25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EA2-60CD-4A3C-8136-B65367B63026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624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F8D-77B9-46F8-8A2F-8273AE224A26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47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8AB-7463-4B4A-A1A9-B4AB56F80D93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7C59-569B-48B1-8851-BE77E06AAE77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5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3181-E738-4931-BB07-5ECD24216E5B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4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EE9B-B600-4B63-84B7-288986138F5D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06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EBC9-2CBE-4FD2-968C-16D6BAC827BE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9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5181-8039-489E-9272-870D2DF62EF7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63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44F6-BF8B-4487-927C-A3B0480BF9DD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697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6CDB-1F8F-4A6E-81DA-56F2B9990448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33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6C1B-E035-4227-A5AA-0D9EC09DC11E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D22A-24C5-4FCB-8F85-CF64EBB0955C}" type="datetime1">
              <a:rPr lang="es-ES" smtClean="0"/>
              <a:t>31/01/2017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1A1F7F-15E0-4A5B-BB2B-735CA9DCD6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5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26" Type="http://schemas.openxmlformats.org/officeDocument/2006/relationships/image" Target="../media/image18.png"/><Relationship Id="rId3" Type="http://schemas.openxmlformats.org/officeDocument/2006/relationships/image" Target="../media/image15.png"/><Relationship Id="rId21" Type="http://schemas.openxmlformats.org/officeDocument/2006/relationships/diagramData" Target="../diagrams/data5.xml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5" Type="http://schemas.microsoft.com/office/2007/relationships/diagramDrawing" Target="../diagrams/drawing5.xml"/><Relationship Id="rId2" Type="http://schemas.openxmlformats.org/officeDocument/2006/relationships/image" Target="../media/image14.png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24" Type="http://schemas.openxmlformats.org/officeDocument/2006/relationships/diagramColors" Target="../diagrams/colors5.xml"/><Relationship Id="rId5" Type="http://schemas.openxmlformats.org/officeDocument/2006/relationships/image" Target="../media/image17.png"/><Relationship Id="rId15" Type="http://schemas.microsoft.com/office/2007/relationships/diagramDrawing" Target="../diagrams/drawing3.xml"/><Relationship Id="rId23" Type="http://schemas.openxmlformats.org/officeDocument/2006/relationships/diagramQuickStyle" Target="../diagrams/quickStyle5.xml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Relationship Id="rId22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5579" y="1777349"/>
            <a:ext cx="7766936" cy="1646302"/>
          </a:xfrm>
        </p:spPr>
        <p:txBody>
          <a:bodyPr/>
          <a:lstStyle/>
          <a:p>
            <a:pPr algn="ctr"/>
            <a:r>
              <a:rPr lang="es-ES" sz="4000" dirty="0"/>
              <a:t>MONITORIZACIÓN Y CONTROL DE TEMPERATURA DE UN INVERNADERO CON RPi3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67752" y="4384941"/>
            <a:ext cx="7766936" cy="1096899"/>
          </a:xfrm>
        </p:spPr>
        <p:txBody>
          <a:bodyPr/>
          <a:lstStyle/>
          <a:p>
            <a:pPr algn="l"/>
            <a:r>
              <a:rPr lang="es-ES" sz="2400" dirty="0"/>
              <a:t>Manuel Jiménez Cañizares</a:t>
            </a:r>
          </a:p>
          <a:p>
            <a:pPr algn="l"/>
            <a:r>
              <a:rPr lang="es-ES" sz="2400" dirty="0"/>
              <a:t>José Miguel Torres Real</a:t>
            </a:r>
          </a:p>
          <a:p>
            <a:pPr algn="l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10643462" y="0"/>
            <a:ext cx="1439996" cy="1439996"/>
            <a:chOff x="560818" y="2323106"/>
            <a:chExt cx="1439996" cy="1439996"/>
          </a:xfrm>
        </p:grpSpPr>
        <p:sp>
          <p:nvSpPr>
            <p:cNvPr id="7" name="Rectángulo redondeado 6"/>
            <p:cNvSpPr/>
            <p:nvPr/>
          </p:nvSpPr>
          <p:spPr>
            <a:xfrm>
              <a:off x="560818" y="2323106"/>
              <a:ext cx="1439996" cy="1439996"/>
            </a:xfrm>
            <a:prstGeom prst="roundRect">
              <a:avLst/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31113" y="2393401"/>
              <a:ext cx="1299406" cy="1299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81280" rIns="81280" bIns="8128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4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487" y="2160589"/>
            <a:ext cx="9994005" cy="3880773"/>
          </a:xfrm>
        </p:spPr>
        <p:txBody>
          <a:bodyPr>
            <a:normAutofit/>
          </a:bodyPr>
          <a:lstStyle/>
          <a:p>
            <a:r>
              <a:rPr lang="es-ES" sz="2800" dirty="0"/>
              <a:t>1. OBJETIVOS Y DESCRIPCION DEL PROBLEMA</a:t>
            </a:r>
          </a:p>
          <a:p>
            <a:endParaRPr lang="es-ES" sz="2800" dirty="0"/>
          </a:p>
          <a:p>
            <a:r>
              <a:rPr lang="es-ES" sz="2800" dirty="0"/>
              <a:t>2. SOLUCIÓN IMPLEMENTADA. ALTERNATIVAS Y DECISIONES</a:t>
            </a:r>
          </a:p>
          <a:p>
            <a:endParaRPr lang="es-ES" sz="2800" dirty="0"/>
          </a:p>
          <a:p>
            <a:r>
              <a:rPr lang="es-ES" sz="2800" dirty="0"/>
              <a:t>3. RESULTADOS</a:t>
            </a:r>
          </a:p>
          <a:p>
            <a:endParaRPr lang="es-ES" sz="2800" dirty="0"/>
          </a:p>
          <a:p>
            <a:r>
              <a:rPr lang="es-ES" sz="2800" dirty="0"/>
              <a:t>4. CONCLUSIONES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z="4000" smtClean="0"/>
              <a:t>2</a:t>
            </a:fld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92813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876" y="596721"/>
            <a:ext cx="9574249" cy="1320800"/>
          </a:xfrm>
        </p:spPr>
        <p:txBody>
          <a:bodyPr/>
          <a:lstStyle/>
          <a:p>
            <a:r>
              <a:rPr lang="es-ES" dirty="0"/>
              <a:t>1.OBJETIVOS Y DESCRIPCION DEL PROBLEMA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782471"/>
              </p:ext>
            </p:extLst>
          </p:nvPr>
        </p:nvGraphicFramePr>
        <p:xfrm>
          <a:off x="677863" y="2160588"/>
          <a:ext cx="7538858" cy="288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z="4000" smtClean="0"/>
              <a:t>3</a:t>
            </a:fld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6489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2.SOLUCIÓN IMPLEMENTADA. ALTERNATIVAS Y DECISIONES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4533" y="2684139"/>
            <a:ext cx="2047740" cy="402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INVERNADERO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04" y="3234170"/>
            <a:ext cx="701974" cy="40536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34" y="2922196"/>
            <a:ext cx="1321124" cy="80211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3115952" y="3202041"/>
            <a:ext cx="20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646" y="2649012"/>
            <a:ext cx="3337616" cy="13484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347" y="3986716"/>
            <a:ext cx="1953166" cy="447675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2681598" y="3737420"/>
            <a:ext cx="1935087" cy="901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¿Temperatura</a:t>
            </a:r>
          </a:p>
          <a:p>
            <a:pPr algn="ctr"/>
            <a:r>
              <a:rPr lang="es-ES" sz="1400" b="1" dirty="0"/>
              <a:t>Peligrosa?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836" y="4386483"/>
            <a:ext cx="1223173" cy="767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6764368" y="3971662"/>
            <a:ext cx="20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ALERTA!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925" y="2302657"/>
            <a:ext cx="1138238" cy="357987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1627" y="1982193"/>
            <a:ext cx="1123234" cy="1057484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5707444" y="222333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matplotlib</a:t>
            </a:r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623602" y="5987105"/>
            <a:ext cx="1953166" cy="4476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0592" y="5763937"/>
            <a:ext cx="1338971" cy="91997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990" y="5912355"/>
            <a:ext cx="671935" cy="38801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9873" y="5539924"/>
            <a:ext cx="1018117" cy="1018117"/>
          </a:xfrm>
          <a:prstGeom prst="rect">
            <a:avLst/>
          </a:prstGeom>
        </p:spPr>
      </p:pic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z="4000" smtClean="0"/>
              <a:t>4</a:t>
            </a:fld>
            <a:endParaRPr lang="es-ES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8544" y="4213869"/>
            <a:ext cx="646101" cy="7424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728" y="4250549"/>
            <a:ext cx="1052232" cy="7734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0623" y="4912406"/>
            <a:ext cx="1006922" cy="71345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506" y="4947506"/>
            <a:ext cx="2210369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9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25" y="563644"/>
            <a:ext cx="2911059" cy="22091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RESULTADOS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42331" y="6049369"/>
            <a:ext cx="683339" cy="365125"/>
          </a:xfrm>
        </p:spPr>
        <p:txBody>
          <a:bodyPr/>
          <a:lstStyle/>
          <a:p>
            <a:fld id="{591A1F7F-15E0-4A5B-BB2B-735CA9DCD61E}" type="slidenum">
              <a:rPr lang="es-ES" sz="4000" smtClean="0"/>
              <a:t>5</a:t>
            </a:fld>
            <a:endParaRPr lang="es-ES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75" y="3644782"/>
            <a:ext cx="3905759" cy="12320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t="18048" b="1"/>
          <a:stretch/>
        </p:blipFill>
        <p:spPr>
          <a:xfrm>
            <a:off x="6476700" y="2751630"/>
            <a:ext cx="3446821" cy="941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t="18662"/>
          <a:stretch/>
        </p:blipFill>
        <p:spPr>
          <a:xfrm>
            <a:off x="6686406" y="1793038"/>
            <a:ext cx="3367645" cy="962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103899316"/>
              </p:ext>
            </p:extLst>
          </p:nvPr>
        </p:nvGraphicFramePr>
        <p:xfrm>
          <a:off x="431847" y="5268544"/>
          <a:ext cx="5940000" cy="1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719562394"/>
              </p:ext>
            </p:extLst>
          </p:nvPr>
        </p:nvGraphicFramePr>
        <p:xfrm>
          <a:off x="431847" y="2677600"/>
          <a:ext cx="5897002" cy="88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981128027"/>
              </p:ext>
            </p:extLst>
          </p:nvPr>
        </p:nvGraphicFramePr>
        <p:xfrm>
          <a:off x="431847" y="3842741"/>
          <a:ext cx="3630087" cy="1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58786151"/>
              </p:ext>
            </p:extLst>
          </p:nvPr>
        </p:nvGraphicFramePr>
        <p:xfrm>
          <a:off x="431847" y="1415454"/>
          <a:ext cx="4174882" cy="1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6"/>
          <a:srcRect t="5308"/>
          <a:stretch/>
        </p:blipFill>
        <p:spPr>
          <a:xfrm>
            <a:off x="6518088" y="4671059"/>
            <a:ext cx="2467791" cy="2072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2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CONCLUSIONES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84506"/>
              </p:ext>
            </p:extLst>
          </p:nvPr>
        </p:nvGraphicFramePr>
        <p:xfrm>
          <a:off x="677333" y="1400736"/>
          <a:ext cx="8835943" cy="310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z="4000" smtClean="0"/>
              <a:t>6</a:t>
            </a:fld>
            <a:endParaRPr lang="es-ES" sz="4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188881254"/>
              </p:ext>
            </p:extLst>
          </p:nvPr>
        </p:nvGraphicFramePr>
        <p:xfrm>
          <a:off x="1907316" y="4764855"/>
          <a:ext cx="6136704" cy="1459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6180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		        	FIN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3519" y="169459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				GRACIAS POR SU ATENCIÓN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364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15218</TotalTime>
  <Words>199</Words>
  <Application>Microsoft Office PowerPoint</Application>
  <PresentationFormat>Panorámica</PresentationFormat>
  <Paragraphs>59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</vt:lpstr>
      <vt:lpstr>MONITORIZACIÓN Y CONTROL DE TEMPERATURA DE UN INVERNADERO CON RPi3</vt:lpstr>
      <vt:lpstr>ÍNDICE</vt:lpstr>
      <vt:lpstr>1.OBJETIVOS Y DESCRIPCION DEL PROBLEMA</vt:lpstr>
      <vt:lpstr>2.SOLUCIÓN IMPLEMENTADA. ALTERNATIVAS Y DECISIONES</vt:lpstr>
      <vt:lpstr>3. RESULTADOS</vt:lpstr>
      <vt:lpstr>4. CONCLUSIONES</vt:lpstr>
      <vt:lpstr>               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Y APLICACIÓN DE TÉCNICAS DE OPTIMIZACIÓN BASADAS EN INTELIGENCIA COMPUTACIONAL EN PYTHON</dc:title>
  <dc:creator>dany</dc:creator>
  <cp:lastModifiedBy>JOSE MIGUEL TORRES REAL</cp:lastModifiedBy>
  <cp:revision>638</cp:revision>
  <dcterms:created xsi:type="dcterms:W3CDTF">2015-10-01T16:18:09Z</dcterms:created>
  <dcterms:modified xsi:type="dcterms:W3CDTF">2017-01-31T11:00:24Z</dcterms:modified>
</cp:coreProperties>
</file>