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611300"/>
            <a:ext cx="9440034" cy="1828801"/>
          </a:xfrm>
        </p:spPr>
        <p:txBody>
          <a:bodyPr>
            <a:normAutofit/>
          </a:bodyPr>
          <a:lstStyle/>
          <a:p>
            <a:r>
              <a:rPr lang="es-ES" dirty="0"/>
              <a:t>Demostrador de </a:t>
            </a:r>
            <a:r>
              <a:rPr lang="es-ES" dirty="0" err="1"/>
              <a:t>OpenHab</a:t>
            </a:r>
            <a:r>
              <a:rPr lang="es-ES" dirty="0"/>
              <a:t> sobre </a:t>
            </a:r>
            <a:r>
              <a:rPr lang="es-ES" dirty="0" err="1"/>
              <a:t>RaspberryPi</a:t>
            </a:r>
            <a:r>
              <a:rPr lang="es-ES" dirty="0"/>
              <a:t> + ESP 8266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2440101"/>
            <a:ext cx="9440034" cy="4230665"/>
          </a:xfrm>
        </p:spPr>
        <p:txBody>
          <a:bodyPr>
            <a:normAutofit/>
          </a:bodyPr>
          <a:lstStyle/>
          <a:p>
            <a:r>
              <a:rPr lang="es-ES" dirty="0"/>
              <a:t>Sistemas Digitales Avanzados y Aplicaciones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Manuel Pérez García                      Héctor Pérez León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6" b="9955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84313" y="3283132"/>
            <a:ext cx="2143125" cy="2133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96" b="96164" l="2326" r="9814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61242" y="3267003"/>
            <a:ext cx="2532559" cy="214973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752" y="3303884"/>
            <a:ext cx="1467757" cy="18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31" b="95385" l="26429" r="79000"/>
                    </a14:imgEffect>
                  </a14:imgLayer>
                </a14:imgProps>
              </a:ext>
            </a:extLst>
          </a:blip>
          <a:srcRect l="22561" r="19414" b="-1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31522" y="1729294"/>
            <a:ext cx="5546272" cy="4058751"/>
          </a:xfrm>
        </p:spPr>
        <p:txBody>
          <a:bodyPr anchor="ctr">
            <a:noAutofit/>
          </a:bodyPr>
          <a:lstStyle/>
          <a:p>
            <a:r>
              <a:rPr lang="es-ES" sz="2400" dirty="0"/>
              <a:t>Introducción</a:t>
            </a:r>
          </a:p>
          <a:p>
            <a:pPr lvl="1"/>
            <a:r>
              <a:rPr lang="es-ES" sz="2400" dirty="0"/>
              <a:t>Objetivos</a:t>
            </a:r>
          </a:p>
          <a:p>
            <a:pPr lvl="1"/>
            <a:r>
              <a:rPr lang="es-ES" sz="2400" dirty="0"/>
              <a:t>Problema</a:t>
            </a:r>
          </a:p>
          <a:p>
            <a:r>
              <a:rPr lang="es-ES" sz="2400" dirty="0"/>
              <a:t>Solución implementada</a:t>
            </a:r>
          </a:p>
          <a:p>
            <a:pPr lvl="1"/>
            <a:r>
              <a:rPr lang="es-ES" sz="2400" dirty="0"/>
              <a:t>Posibles alternativas</a:t>
            </a:r>
          </a:p>
          <a:p>
            <a:r>
              <a:rPr lang="es-ES" sz="2400" dirty="0"/>
              <a:t>Resultados</a:t>
            </a:r>
          </a:p>
          <a:p>
            <a:r>
              <a:rPr lang="es-ES" sz="2400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410466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48" b="95666" l="10331" r="9090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8801" y="2132822"/>
            <a:ext cx="2440982" cy="32580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 y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s-ES" dirty="0"/>
              <a:t>Utilizando una </a:t>
            </a:r>
            <a:r>
              <a:rPr lang="es-ES" dirty="0" err="1"/>
              <a:t>Raspberry</a:t>
            </a:r>
            <a:r>
              <a:rPr lang="es-ES" dirty="0"/>
              <a:t> Pi 3 y dos </a:t>
            </a:r>
            <a:r>
              <a:rPr lang="es-ES" dirty="0" err="1"/>
              <a:t>Nodemcu</a:t>
            </a:r>
            <a:r>
              <a:rPr lang="es-ES" dirty="0"/>
              <a:t> ESP8266 se pretende demostrar la integración de estos dispositivos en </a:t>
            </a:r>
            <a:r>
              <a:rPr lang="es-ES" dirty="0" err="1"/>
              <a:t>Openhab</a:t>
            </a:r>
            <a:r>
              <a:rPr lang="es-ES" dirty="0"/>
              <a:t> utilizando el protocolo MQTT.</a:t>
            </a:r>
          </a:p>
          <a:p>
            <a:pPr marL="36900" indent="0">
              <a:buNone/>
            </a:pPr>
            <a:r>
              <a:rPr lang="es-ES" dirty="0"/>
              <a:t>	</a:t>
            </a:r>
          </a:p>
          <a:p>
            <a:r>
              <a:rPr lang="es-ES" dirty="0"/>
              <a:t>Necesidad de conectar varios sensores de bajo coste, utilizando infraestructuras ya existentes.</a:t>
            </a:r>
          </a:p>
        </p:txBody>
      </p:sp>
    </p:spTree>
    <p:extLst>
      <p:ext uri="{BB962C8B-B14F-4D97-AF65-F5344CB8AC3E}">
        <p14:creationId xmlns:p14="http://schemas.microsoft.com/office/powerpoint/2010/main" val="49648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65196"/>
            <a:ext cx="5121372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96" y="2208486"/>
            <a:ext cx="4970749" cy="269498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1132" y="609600"/>
            <a:ext cx="4824065" cy="970450"/>
          </a:xfrm>
        </p:spPr>
        <p:txBody>
          <a:bodyPr>
            <a:normAutofit fontScale="90000"/>
          </a:bodyPr>
          <a:lstStyle/>
          <a:p>
            <a:r>
              <a:rPr lang="es-ES" dirty="0"/>
              <a:t>Solución implementada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1133" y="1732449"/>
            <a:ext cx="4681404" cy="4058751"/>
          </a:xfrm>
        </p:spPr>
        <p:txBody>
          <a:bodyPr anchor="ctr">
            <a:normAutofit/>
          </a:bodyPr>
          <a:lstStyle/>
          <a:p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Queue</a:t>
            </a:r>
            <a:r>
              <a:rPr lang="es-ES" dirty="0"/>
              <a:t> </a:t>
            </a:r>
            <a:r>
              <a:rPr lang="es-ES" dirty="0" err="1"/>
              <a:t>Telemetry</a:t>
            </a:r>
            <a:r>
              <a:rPr lang="es-ES" dirty="0"/>
              <a:t> </a:t>
            </a:r>
            <a:r>
              <a:rPr lang="es-ES" dirty="0" err="1"/>
              <a:t>Transport</a:t>
            </a:r>
            <a:r>
              <a:rPr lang="es-ES" dirty="0"/>
              <a:t>.</a:t>
            </a:r>
          </a:p>
          <a:p>
            <a:r>
              <a:rPr lang="es-ES" dirty="0"/>
              <a:t>Protocolo usado para la comunicación machine-to-machine en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r>
              <a:rPr lang="es-ES" dirty="0"/>
              <a:t>Orientado a la comunicación de sensores.</a:t>
            </a:r>
          </a:p>
          <a:p>
            <a:r>
              <a:rPr lang="es-ES" dirty="0"/>
              <a:t>Consume muy poco ancho de banda.</a:t>
            </a:r>
          </a:p>
          <a:p>
            <a:r>
              <a:rPr lang="es-ES" dirty="0"/>
              <a:t>Estructura jerárquica.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6393307" y="5661535"/>
            <a:ext cx="4824065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800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86696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86" b="99554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9585" y="1580050"/>
            <a:ext cx="3277462" cy="326289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 dirty="0"/>
              <a:t>Solución implementada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828800"/>
            <a:ext cx="5978072" cy="4583429"/>
          </a:xfrm>
        </p:spPr>
        <p:txBody>
          <a:bodyPr anchor="ctr">
            <a:normAutofit/>
          </a:bodyPr>
          <a:lstStyle/>
          <a:p>
            <a:r>
              <a:rPr lang="es-ES" dirty="0"/>
              <a:t>Sistema de sistemas.</a:t>
            </a:r>
          </a:p>
          <a:p>
            <a:r>
              <a:rPr lang="es-ES" dirty="0"/>
              <a:t>No reemplaza las soluciones existentes.</a:t>
            </a:r>
          </a:p>
          <a:p>
            <a:r>
              <a:rPr lang="es-ES" dirty="0"/>
              <a:t>Extremadamente versátil.</a:t>
            </a:r>
          </a:p>
          <a:p>
            <a:r>
              <a:rPr lang="es-ES" dirty="0"/>
              <a:t>Interfaz de usuario uniforme.</a:t>
            </a:r>
          </a:p>
          <a:p>
            <a:r>
              <a:rPr lang="es-ES" dirty="0"/>
              <a:t>Permite implementar un motor de reglas de automatización.</a:t>
            </a:r>
          </a:p>
          <a:p>
            <a:r>
              <a:rPr lang="es-ES" dirty="0"/>
              <a:t>Compatibilidad con plataformas empotradas.</a:t>
            </a:r>
          </a:p>
          <a:p>
            <a:r>
              <a:rPr lang="es-ES" dirty="0"/>
              <a:t>Funcionalidades:</a:t>
            </a:r>
          </a:p>
          <a:p>
            <a:pPr lvl="1"/>
            <a:r>
              <a:rPr lang="es-ES" dirty="0"/>
              <a:t>Control por voz.</a:t>
            </a:r>
          </a:p>
          <a:p>
            <a:pPr lvl="1"/>
            <a:r>
              <a:rPr lang="es-ES" dirty="0"/>
              <a:t>Control desde varios dispositivos.</a:t>
            </a:r>
          </a:p>
          <a:p>
            <a:pPr lvl="1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603742" y="5004227"/>
            <a:ext cx="2217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OpenHab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13860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96" b="96164" l="2326" r="98140"/>
                    </a14:imgEffect>
                  </a14:imgLayer>
                </a14:imgProps>
              </a:ext>
            </a:extLst>
          </a:blip>
          <a:srcRect t="1599" r="3" b="4123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Solución implementada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rPr lang="es-ES" dirty="0"/>
              <a:t>Sistema de bajo coste.</a:t>
            </a:r>
          </a:p>
          <a:p>
            <a:r>
              <a:rPr lang="es-ES" dirty="0"/>
              <a:t>Posibilidad de conectarse a internet vía </a:t>
            </a:r>
            <a:r>
              <a:rPr lang="es-ES" dirty="0" err="1"/>
              <a:t>WiFi</a:t>
            </a:r>
            <a:r>
              <a:rPr lang="es-ES" dirty="0"/>
              <a:t>.</a:t>
            </a:r>
          </a:p>
          <a:p>
            <a:r>
              <a:rPr lang="es-ES" dirty="0"/>
              <a:t>Posibilidad de ejercer como controladora.</a:t>
            </a:r>
          </a:p>
          <a:p>
            <a:r>
              <a:rPr lang="es-ES" dirty="0"/>
              <a:t>Posibilidad de programación mediante </a:t>
            </a:r>
            <a:r>
              <a:rPr lang="es-ES" dirty="0" err="1"/>
              <a:t>Arduino</a:t>
            </a:r>
            <a:r>
              <a:rPr lang="es-ES" dirty="0"/>
              <a:t> IDE.</a:t>
            </a:r>
          </a:p>
          <a:p>
            <a:r>
              <a:rPr lang="es-ES" dirty="0"/>
              <a:t>Programación a través de puerto serie. </a:t>
            </a:r>
          </a:p>
        </p:txBody>
      </p:sp>
    </p:spTree>
    <p:extLst>
      <p:ext uri="{BB962C8B-B14F-4D97-AF65-F5344CB8AC3E}">
        <p14:creationId xmlns:p14="http://schemas.microsoft.com/office/powerpoint/2010/main" val="22156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8" name="Picture 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772" y="1064806"/>
            <a:ext cx="6184019" cy="27828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Resultados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28617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Posibles alternativas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6734" y="2384509"/>
            <a:ext cx="7521545" cy="3410501"/>
          </a:xfrm>
        </p:spPr>
        <p:txBody>
          <a:bodyPr>
            <a:normAutofit/>
          </a:bodyPr>
          <a:lstStyle/>
          <a:p>
            <a:r>
              <a:rPr lang="es-ES" sz="2400" dirty="0"/>
              <a:t>Sistema cableado, en lugar de sistema inalámbrico.</a:t>
            </a:r>
          </a:p>
          <a:p>
            <a:r>
              <a:rPr lang="es-ES" sz="2400" dirty="0"/>
              <a:t>Desarrollo propio de protocolo y sistema de integración.</a:t>
            </a:r>
          </a:p>
          <a:p>
            <a:r>
              <a:rPr lang="es-ES" sz="2400" dirty="0"/>
              <a:t>Haciendo uso de </a:t>
            </a:r>
            <a:r>
              <a:rPr lang="es-ES" sz="2400" dirty="0" err="1"/>
              <a:t>OpenHab</a:t>
            </a:r>
            <a:r>
              <a:rPr lang="es-ES" sz="2400" dirty="0"/>
              <a:t>, Z-Wave, </a:t>
            </a:r>
            <a:r>
              <a:rPr lang="es-ES" sz="2400" dirty="0" err="1"/>
              <a:t>ZigBee</a:t>
            </a:r>
            <a:r>
              <a:rPr lang="es-ES" sz="2400" dirty="0"/>
              <a:t>, etc.</a:t>
            </a:r>
          </a:p>
          <a:p>
            <a:endParaRPr lang="es-ES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913795" y="315849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000" l="0" r="968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67568" y="2223940"/>
            <a:ext cx="3067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5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945" y="1197355"/>
            <a:ext cx="3995592" cy="399559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s-ES" dirty="0"/>
              <a:t>Se ha demostrado que con sistemas de muy bajo coste y aparatos que hay en casa, se puede realizar una pequeña red doméstica con la que automatizar ciertos aspectos del día a día. </a:t>
            </a:r>
          </a:p>
        </p:txBody>
      </p:sp>
    </p:spTree>
    <p:extLst>
      <p:ext uri="{BB962C8B-B14F-4D97-AF65-F5344CB8AC3E}">
        <p14:creationId xmlns:p14="http://schemas.microsoft.com/office/powerpoint/2010/main" val="2251394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140</TotalTime>
  <Words>239</Words>
  <Application>Microsoft Office PowerPoint</Application>
  <PresentationFormat>Panorámica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Pizarra</vt:lpstr>
      <vt:lpstr>Demostrador de OpenHab sobre RaspberryPi + ESP 8266</vt:lpstr>
      <vt:lpstr>ÍNDICE</vt:lpstr>
      <vt:lpstr>Objetivo y Problema</vt:lpstr>
      <vt:lpstr>Solución implementada</vt:lpstr>
      <vt:lpstr>Solución implementada</vt:lpstr>
      <vt:lpstr>Solución implementada</vt:lpstr>
      <vt:lpstr>Resultados</vt:lpstr>
      <vt:lpstr>Posibles alternativas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Demostrador de OpenHab sobre RaspberryPi + ESP 8266</dc:title>
  <dc:creator>HÉCTOR PÉREZ LEÓN</dc:creator>
  <cp:lastModifiedBy>HÉCTOR PÉREZ LEÓN</cp:lastModifiedBy>
  <cp:revision>43</cp:revision>
  <dcterms:created xsi:type="dcterms:W3CDTF">2017-02-04T17:00:31Z</dcterms:created>
  <dcterms:modified xsi:type="dcterms:W3CDTF">2017-02-04T19:20:32Z</dcterms:modified>
</cp:coreProperties>
</file>