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 varScale="1">
        <p:scale>
          <a:sx n="66" d="100"/>
          <a:sy n="6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6AD6-C7E2-48FB-9AAD-6ABB4F1A0308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88FD-3177-4776-9C4E-1216827569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8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5E17-D326-402A-B386-3456BC5AC649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6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4C84-BBB6-460C-969F-8B2612788B05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0EF7-DEC4-46DA-B7A6-0401A02E8A1C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DF3-2D2B-485A-95BB-C97356435A39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D01-5698-44A5-A09F-09CBBECBB80B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193-1303-4245-96FB-68CA65982D15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F61-CC1E-4866-BD73-AC77F5170877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82B-58A8-4FD2-B67E-50F818F31232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DED-5815-4D00-85B7-F3683BFA8DA3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2FADFFE-5B7F-459C-B081-8F7A4B72948A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C98D-1A81-4507-ACDD-DDCC52751012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939BEA-3A4B-433C-946B-06A3CE1E371E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0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38" y="1132114"/>
            <a:ext cx="7543800" cy="2462342"/>
          </a:xfrm>
        </p:spPr>
        <p:txBody>
          <a:bodyPr>
            <a:normAutofit/>
          </a:bodyPr>
          <a:lstStyle/>
          <a:p>
            <a:r>
              <a:rPr lang="es-ES" sz="6000" dirty="0"/>
              <a:t>Alarma con detección de Movimiento en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AUTORES: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GONZALO SOLANAS morales 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EDUARDO ZAFRA RATIA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017644" y="6459785"/>
            <a:ext cx="4939748" cy="365125"/>
          </a:xfrm>
        </p:spPr>
        <p:txBody>
          <a:bodyPr/>
          <a:lstStyle/>
          <a:p>
            <a:r>
              <a:rPr lang="es-ES" dirty="0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749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smtClean="0"/>
              <a:t>Introducción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Detección de </a:t>
            </a:r>
            <a:r>
              <a:rPr lang="es-ES" sz="2400" dirty="0" smtClean="0"/>
              <a:t>Movimiento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Conexiones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Diagrama de Flujo del </a:t>
            </a:r>
            <a:r>
              <a:rPr lang="es-ES" sz="2400" dirty="0" smtClean="0"/>
              <a:t>Programa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smtClean="0"/>
              <a:t>Resultados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smtClean="0"/>
              <a:t>Conclusiones</a:t>
            </a:r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705004" y="6459786"/>
            <a:ext cx="3617103" cy="365125"/>
          </a:xfrm>
        </p:spPr>
        <p:txBody>
          <a:bodyPr/>
          <a:lstStyle/>
          <a:p>
            <a:r>
              <a:rPr lang="es-ES" dirty="0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089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Diseño de alarma con detección de </a:t>
            </a:r>
            <a:r>
              <a:rPr lang="es-ES" sz="2400" dirty="0" smtClean="0"/>
              <a:t>movimiento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Basado en sistema microprocesador Raspberry </a:t>
            </a:r>
            <a:r>
              <a:rPr lang="es-ES" sz="2400" dirty="0" smtClean="0"/>
              <a:t>Pi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Necesidad de integración con tecnologías </a:t>
            </a:r>
            <a:r>
              <a:rPr lang="es-ES" sz="2400" dirty="0" err="1"/>
              <a:t>IoT</a:t>
            </a:r>
            <a:r>
              <a:rPr lang="es-ES" sz="2400" dirty="0"/>
              <a:t>. Captura de imágenes de </a:t>
            </a:r>
            <a:r>
              <a:rPr lang="es-ES" sz="2400" dirty="0" smtClean="0"/>
              <a:t>intruso </a:t>
            </a:r>
            <a:r>
              <a:rPr lang="es-ES" sz="2400" dirty="0" smtClean="0">
                <a:sym typeface="Wingdings" panose="05000000000000000000" pitchFamily="2" charset="2"/>
              </a:rPr>
              <a:t></a:t>
            </a:r>
            <a:r>
              <a:rPr lang="es-ES" sz="2400" dirty="0" smtClean="0"/>
              <a:t> </a:t>
            </a:r>
            <a:r>
              <a:rPr lang="es-ES" sz="2400" dirty="0"/>
              <a:t>Envío de información por </a:t>
            </a:r>
            <a:r>
              <a:rPr lang="es-ES" sz="2400" dirty="0" smtClean="0"/>
              <a:t>Internet</a:t>
            </a:r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r>
              <a:rPr lang="en-US" dirty="0"/>
              <a:t>/8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71" y="3934555"/>
            <a:ext cx="2677392" cy="22298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2" y="3934555"/>
            <a:ext cx="2375453" cy="15782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036" y="4512365"/>
            <a:ext cx="1609134" cy="15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Movimiento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Implementado gracias al sensor HC-SR 501.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Sensor PIR. Detecta variaciones de radiación infrarroja.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Conexionado y ajuste del sensor.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Configuración de modo.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r>
              <a:rPr lang="en-US" dirty="0"/>
              <a:t>/8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414" y="3955774"/>
            <a:ext cx="4031239" cy="21845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9" y="4061302"/>
            <a:ext cx="2673833" cy="19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30" y="1461052"/>
            <a:ext cx="5570129" cy="41644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278" y="516836"/>
            <a:ext cx="2313633" cy="210387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Conexiones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9278" y="2653801"/>
            <a:ext cx="2313633" cy="3335519"/>
          </a:xfrm>
        </p:spPr>
        <p:txBody>
          <a:bodyPr>
            <a:normAutofit/>
          </a:bodyPr>
          <a:lstStyle/>
          <a:p>
            <a:endParaRPr lang="en-US" sz="1500" dirty="0" smtClean="0">
              <a:solidFill>
                <a:srgbClr val="FFFFFF"/>
              </a:solidFill>
            </a:endParaRPr>
          </a:p>
          <a:p>
            <a:r>
              <a:rPr lang="en-US" sz="1500" dirty="0" smtClean="0">
                <a:solidFill>
                  <a:srgbClr val="FFFFFF"/>
                </a:solidFill>
              </a:rPr>
              <a:t>- </a:t>
            </a:r>
            <a:r>
              <a:rPr lang="en-US" sz="1800" dirty="0" smtClean="0">
                <a:solidFill>
                  <a:srgbClr val="FFFFFF"/>
                </a:solidFill>
              </a:rPr>
              <a:t>Raspberry Pi</a:t>
            </a:r>
          </a:p>
          <a:p>
            <a:pPr lvl="1"/>
            <a:r>
              <a:rPr lang="en-US" sz="1400" dirty="0" smtClean="0">
                <a:solidFill>
                  <a:srgbClr val="FFFFFF"/>
                </a:solidFill>
              </a:rPr>
              <a:t>Sensor </a:t>
            </a:r>
            <a:r>
              <a:rPr lang="es-ES" sz="1400" dirty="0" smtClean="0">
                <a:solidFill>
                  <a:srgbClr val="FFFFFF"/>
                </a:solidFill>
              </a:rPr>
              <a:t>movimiento</a:t>
            </a:r>
          </a:p>
          <a:p>
            <a:pPr lvl="1"/>
            <a:r>
              <a:rPr lang="es-ES" sz="1400" dirty="0" smtClean="0">
                <a:solidFill>
                  <a:srgbClr val="FFFFFF"/>
                </a:solidFill>
              </a:rPr>
              <a:t>Módulo</a:t>
            </a:r>
            <a:r>
              <a:rPr lang="en-US" sz="1400" dirty="0" smtClean="0">
                <a:solidFill>
                  <a:srgbClr val="FFFFFF"/>
                </a:solidFill>
              </a:rPr>
              <a:t> camera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- </a:t>
            </a:r>
            <a:r>
              <a:rPr lang="es-ES" sz="1800" dirty="0" smtClean="0">
                <a:solidFill>
                  <a:srgbClr val="FFFFFF"/>
                </a:solidFill>
              </a:rPr>
              <a:t>Protoboard</a:t>
            </a:r>
          </a:p>
          <a:p>
            <a:pPr lvl="1"/>
            <a:r>
              <a:rPr lang="es-ES" sz="1400" dirty="0" smtClean="0">
                <a:solidFill>
                  <a:srgbClr val="FFFFFF"/>
                </a:solidFill>
              </a:rPr>
              <a:t>Pulsador</a:t>
            </a:r>
          </a:p>
          <a:p>
            <a:pPr lvl="1"/>
            <a:r>
              <a:rPr lang="es-ES" sz="1400" dirty="0" smtClean="0">
                <a:solidFill>
                  <a:srgbClr val="FFFFFF"/>
                </a:solidFill>
              </a:rPr>
              <a:t>Led rojo</a:t>
            </a:r>
          </a:p>
          <a:p>
            <a:pPr lvl="1"/>
            <a:r>
              <a:rPr lang="en-US" sz="1400" dirty="0" smtClean="0">
                <a:solidFill>
                  <a:srgbClr val="FFFFFF"/>
                </a:solidFill>
              </a:rPr>
              <a:t>Led </a:t>
            </a:r>
            <a:r>
              <a:rPr lang="es-ES" sz="1400" dirty="0" smtClean="0">
                <a:solidFill>
                  <a:srgbClr val="FFFFFF"/>
                </a:solidFill>
              </a:rPr>
              <a:t>verde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56513" y="6459786"/>
            <a:ext cx="2817932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>
                <a:solidFill>
                  <a:schemeClr val="tx2"/>
                </a:solidFill>
              </a:rPr>
              <a:t>Diseño Electrónico e Instrumentación Industrial II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171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278" y="516836"/>
            <a:ext cx="2313633" cy="210387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Diagrama de Flujo del Programa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81" y="258418"/>
            <a:ext cx="4045435" cy="5942950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56513" y="6459786"/>
            <a:ext cx="2817932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>
                <a:solidFill>
                  <a:schemeClr val="tx2"/>
                </a:solidFill>
              </a:rPr>
              <a:t>Diseño Electrónico e Instrumentación Industrial II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304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Alarma de detección de movimiento completamente </a:t>
            </a:r>
            <a:r>
              <a:rPr lang="es-ES" sz="2400" dirty="0" smtClean="0"/>
              <a:t>funcional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Activación / Desactivación por parte del </a:t>
            </a:r>
            <a:r>
              <a:rPr lang="es-ES" sz="2400" dirty="0" smtClean="0"/>
              <a:t>usuario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Captura de imagen del </a:t>
            </a:r>
            <a:r>
              <a:rPr lang="es-ES" sz="2400" dirty="0" smtClean="0"/>
              <a:t>intruso 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Envío por email de aviso con la </a:t>
            </a:r>
            <a:r>
              <a:rPr lang="es-ES" sz="2400" dirty="0" smtClean="0"/>
              <a:t>imagen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Información del estado de la alarma mediante 2 LEDs.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0350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 Diseño </a:t>
            </a:r>
            <a:r>
              <a:rPr lang="es-ES" sz="2400" dirty="0"/>
              <a:t>de sistema electrónico que responde a una necesidad real. Siguiendo tendencias actuales: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200" dirty="0"/>
              <a:t> </a:t>
            </a:r>
            <a:r>
              <a:rPr lang="es-ES" sz="2200" dirty="0" smtClean="0"/>
              <a:t>Basado </a:t>
            </a:r>
            <a:r>
              <a:rPr lang="es-ES" sz="2200" dirty="0"/>
              <a:t>en Raspberry Pi.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200" dirty="0"/>
              <a:t> </a:t>
            </a:r>
            <a:r>
              <a:rPr lang="es-ES" sz="2200" dirty="0" smtClean="0"/>
              <a:t>Integración </a:t>
            </a:r>
            <a:r>
              <a:rPr lang="es-ES" sz="2200" dirty="0"/>
              <a:t>de tecnologías </a:t>
            </a:r>
            <a:r>
              <a:rPr lang="es-ES" sz="2200" dirty="0" err="1"/>
              <a:t>IoT</a:t>
            </a:r>
            <a:r>
              <a:rPr lang="es-ES" sz="22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200" dirty="0"/>
              <a:t> Programación en Python</a:t>
            </a:r>
            <a:r>
              <a:rPr lang="es-E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E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Posibilidad de ampliaciones futuras: Grabación de video, nuevos sistemas de notificación a distancia, interfaz táctil para configurar la alarma y comprobar el estado.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Electrónico e Instrumentación Industrial II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6911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38" y="1132114"/>
            <a:ext cx="7543800" cy="2462342"/>
          </a:xfrm>
        </p:spPr>
        <p:txBody>
          <a:bodyPr>
            <a:normAutofit/>
          </a:bodyPr>
          <a:lstStyle/>
          <a:p>
            <a:r>
              <a:rPr lang="es-ES" sz="6000" dirty="0"/>
              <a:t>Alarma con detección de Movimiento en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Gracias por su atención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017644" y="6459785"/>
            <a:ext cx="4939748" cy="365125"/>
          </a:xfrm>
        </p:spPr>
        <p:txBody>
          <a:bodyPr/>
          <a:lstStyle/>
          <a:p>
            <a:r>
              <a:rPr lang="es-ES" dirty="0"/>
              <a:t>Diseño Electrónico e Instrumentación Industrial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302</Words>
  <Application>Microsoft Office PowerPoint</Application>
  <PresentationFormat>Presentación en pantalla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Retrospección</vt:lpstr>
      <vt:lpstr>Alarma con detección de Movimiento en Raspberry Pi</vt:lpstr>
      <vt:lpstr>Índice</vt:lpstr>
      <vt:lpstr>Introducción</vt:lpstr>
      <vt:lpstr>Detección de Movimiento</vt:lpstr>
      <vt:lpstr>Conexiones</vt:lpstr>
      <vt:lpstr>Diagrama de Flujo del Programa</vt:lpstr>
      <vt:lpstr>Resultados</vt:lpstr>
      <vt:lpstr>Conclusiones</vt:lpstr>
      <vt:lpstr>Alarma con detección de Movimiento en Raspberry 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Zafra R.</dc:creator>
  <cp:lastModifiedBy>g_solanas@hotmail.com</cp:lastModifiedBy>
  <cp:revision>24</cp:revision>
  <dcterms:created xsi:type="dcterms:W3CDTF">2017-01-27T10:57:42Z</dcterms:created>
  <dcterms:modified xsi:type="dcterms:W3CDTF">2017-01-30T16:22:45Z</dcterms:modified>
</cp:coreProperties>
</file>