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05" autoAdjust="0"/>
  </p:normalViewPr>
  <p:slideViewPr>
    <p:cSldViewPr>
      <p:cViewPr varScale="1">
        <p:scale>
          <a:sx n="107" d="100"/>
          <a:sy n="107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8B315-E21B-4A6A-A1A2-8E2581CAF7A1}" type="datetimeFigureOut">
              <a:rPr lang="es-ES" smtClean="0"/>
              <a:t>06/02/2017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81971-2A5C-4964-B057-F69F70C47C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89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81971-2A5C-4964-B057-F69F70C47C6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95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0DA23ADF-CD48-4414-AFDF-2DC24D4FE649}" type="datetime1">
              <a:rPr lang="en-US" smtClean="0"/>
              <a:t>2/6/2017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A65CE63F-D293-42A1-938B-F8685BE4266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62F02F1-7BCA-4737-A89A-A1B3487C7CF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BF17E61E-B67F-45A9-ADD2-46C85D1544B8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A270071-0B35-4E15-875E-263A47DEA6B7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437F7CA6-3DE5-4785-83A3-02B4E7DDAA58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7D251AA1-58E6-48A5-B993-AD507C583820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801BD37D-063C-4E64-9B2F-1AEC58FAAA92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36E668D6-F526-4527-A66D-8B086E6891DB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D144193B-0971-4581-950A-E58B2ED5BB20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89291B3-AC90-4466-9E9F-8B8A53977CEE}" type="datetime1">
              <a:rPr lang="en-US" smtClean="0"/>
              <a:t>2/6/2017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CD1B5D3E-3F3F-43E6-B551-A616FC5E1373}" type="datetime1">
              <a:rPr lang="en-US" smtClean="0"/>
              <a:t>2/6/2017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THE MOREST BETTEREST GAME EVER!1!!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4632" cy="1545585"/>
          </a:xfrm>
        </p:spPr>
        <p:txBody>
          <a:bodyPr>
            <a:normAutofit/>
          </a:bodyPr>
          <a:lstStyle/>
          <a:p>
            <a:r>
              <a:rPr lang="es-ES" sz="1600" dirty="0" smtClean="0"/>
              <a:t>Sistemas Digitales Avanzados y Aplicaciones</a:t>
            </a:r>
          </a:p>
          <a:p>
            <a:r>
              <a:rPr lang="es-ES" sz="1600" dirty="0" smtClean="0"/>
              <a:t>MIERA</a:t>
            </a:r>
          </a:p>
          <a:p>
            <a:endParaRPr lang="es-ES" sz="1600" dirty="0" smtClean="0"/>
          </a:p>
          <a:p>
            <a:r>
              <a:rPr lang="es-ES" sz="1600" dirty="0" smtClean="0"/>
              <a:t>Alberto Infante Roldán</a:t>
            </a:r>
          </a:p>
          <a:p>
            <a:r>
              <a:rPr lang="es-ES" sz="1600" dirty="0" smtClean="0"/>
              <a:t>Marta </a:t>
            </a:r>
            <a:r>
              <a:rPr lang="es-ES" sz="1600" dirty="0" err="1" smtClean="0"/>
              <a:t>Salvago</a:t>
            </a:r>
            <a:r>
              <a:rPr lang="es-ES" sz="1600" dirty="0" smtClean="0"/>
              <a:t> </a:t>
            </a:r>
            <a:r>
              <a:rPr lang="es-ES" sz="1600" dirty="0" err="1" smtClean="0"/>
              <a:t>Ocete</a:t>
            </a:r>
            <a:endParaRPr lang="es-ES" sz="1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00612" cy="133086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28766"/>
            <a:ext cx="1144713" cy="11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Juego de laberinto</a:t>
            </a:r>
          </a:p>
          <a:p>
            <a:r>
              <a:rPr lang="es-ES" dirty="0" smtClean="0"/>
              <a:t>Control mediante Joystick</a:t>
            </a:r>
          </a:p>
          <a:p>
            <a:r>
              <a:rPr lang="es-ES" dirty="0" smtClean="0"/>
              <a:t>Temporización</a:t>
            </a:r>
          </a:p>
          <a:p>
            <a:r>
              <a:rPr lang="es-ES" dirty="0" smtClean="0"/>
              <a:t>Uso de pistas de audio</a:t>
            </a:r>
          </a:p>
          <a:p>
            <a:r>
              <a:rPr lang="es-ES" dirty="0" smtClean="0"/>
              <a:t>Fotografía</a:t>
            </a:r>
            <a:r>
              <a:rPr lang="es-ES" dirty="0"/>
              <a:t> </a:t>
            </a:r>
            <a:r>
              <a:rPr lang="es-ES" dirty="0" smtClean="0"/>
              <a:t>del usuario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8" y="136778"/>
            <a:ext cx="1100612" cy="133086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89240"/>
            <a:ext cx="1144713" cy="1106595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1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Planteamiento inicial</a:t>
            </a:r>
          </a:p>
          <a:p>
            <a:r>
              <a:rPr lang="es-ES" dirty="0" smtClean="0"/>
              <a:t>Material necesario</a:t>
            </a:r>
          </a:p>
          <a:p>
            <a:r>
              <a:rPr lang="es-ES" dirty="0"/>
              <a:t>Funcionamiento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Pantalla</a:t>
            </a:r>
          </a:p>
          <a:p>
            <a:pPr lvl="1">
              <a:buFont typeface="Arial" pitchFamily="34" charset="0"/>
              <a:buChar char="•"/>
            </a:pPr>
            <a:r>
              <a:rPr lang="es-ES" dirty="0" smtClean="0"/>
              <a:t>Fin de partida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Demostración</a:t>
            </a:r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8" y="136778"/>
            <a:ext cx="1100612" cy="133086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89240"/>
            <a:ext cx="1144713" cy="1106595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55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s-ES" sz="2000" dirty="0" smtClean="0"/>
          </a:p>
          <a:p>
            <a:r>
              <a:rPr lang="es-ES" sz="2000" dirty="0" smtClean="0"/>
              <a:t>Lectura del Joystick MSP430</a:t>
            </a:r>
          </a:p>
          <a:p>
            <a:r>
              <a:rPr lang="es-ES" sz="2000" dirty="0" smtClean="0"/>
              <a:t>Transmisión de datos MSP430 + </a:t>
            </a:r>
            <a:r>
              <a:rPr lang="es-ES" sz="2000" dirty="0" err="1" smtClean="0"/>
              <a:t>Raspberry</a:t>
            </a:r>
            <a:r>
              <a:rPr lang="es-ES" sz="2000" dirty="0" smtClean="0"/>
              <a:t> Pi 3</a:t>
            </a:r>
          </a:p>
          <a:p>
            <a:r>
              <a:rPr lang="es-ES" sz="2000" dirty="0" smtClean="0"/>
              <a:t>Conexión vía UART</a:t>
            </a:r>
          </a:p>
          <a:p>
            <a:pPr>
              <a:buFont typeface="Courier New" pitchFamily="49" charset="0"/>
              <a:buChar char="o"/>
            </a:pPr>
            <a:endParaRPr lang="es-ES" sz="2000" dirty="0"/>
          </a:p>
          <a:p>
            <a:pPr>
              <a:buFont typeface="Courier New" pitchFamily="49" charset="0"/>
              <a:buChar char="o"/>
            </a:pPr>
            <a:r>
              <a:rPr lang="es-ES" sz="2000" dirty="0" smtClean="0"/>
              <a:t>Problemas:</a:t>
            </a:r>
          </a:p>
          <a:p>
            <a:pPr lvl="1">
              <a:buFont typeface="Courier New" pitchFamily="49" charset="0"/>
              <a:buChar char="o"/>
            </a:pPr>
            <a:r>
              <a:rPr lang="es-ES" sz="1600" dirty="0" smtClean="0"/>
              <a:t>Fallo en la recepción</a:t>
            </a:r>
          </a:p>
          <a:p>
            <a:pPr lvl="1">
              <a:buFont typeface="Courier New" pitchFamily="49" charset="0"/>
              <a:buChar char="o"/>
            </a:pPr>
            <a:r>
              <a:rPr lang="es-ES" sz="1600" dirty="0" smtClean="0"/>
              <a:t>Problemas configuración ttyAMA0</a:t>
            </a:r>
          </a:p>
          <a:p>
            <a:pPr lvl="1">
              <a:buFont typeface="Courier New" pitchFamily="49" charset="0"/>
              <a:buChar char="o"/>
            </a:pPr>
            <a:endParaRPr lang="es-ES" sz="1600" dirty="0" smtClean="0"/>
          </a:p>
          <a:p>
            <a:pPr>
              <a:buFont typeface="Courier New" pitchFamily="49" charset="0"/>
              <a:buChar char="o"/>
            </a:pPr>
            <a:r>
              <a:rPr lang="es-ES" sz="2000" dirty="0" smtClean="0"/>
              <a:t>Solución:</a:t>
            </a:r>
          </a:p>
          <a:p>
            <a:pPr lvl="1">
              <a:buFont typeface="Courier New" pitchFamily="49" charset="0"/>
              <a:buChar char="o"/>
            </a:pPr>
            <a:r>
              <a:rPr lang="es-ES" sz="1600" dirty="0" smtClean="0"/>
              <a:t>Uso del Joystick del </a:t>
            </a:r>
            <a:r>
              <a:rPr lang="es-ES" sz="1600" dirty="0" err="1" smtClean="0"/>
              <a:t>Sense</a:t>
            </a:r>
            <a:r>
              <a:rPr lang="es-ES" sz="1600" dirty="0" smtClean="0"/>
              <a:t> </a:t>
            </a:r>
            <a:r>
              <a:rPr lang="es-ES" sz="1600" dirty="0" err="1" smtClean="0"/>
              <a:t>Hat</a:t>
            </a:r>
            <a:endParaRPr lang="es-ES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Planteamiento inicial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8" y="136778"/>
            <a:ext cx="1100612" cy="133086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89240"/>
            <a:ext cx="1144713" cy="110659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7" b="7836"/>
          <a:stretch/>
        </p:blipFill>
        <p:spPr>
          <a:xfrm>
            <a:off x="5076056" y="2956874"/>
            <a:ext cx="2974462" cy="2632365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1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 smtClean="0"/>
              <a:t>Raspberry</a:t>
            </a:r>
            <a:r>
              <a:rPr lang="es-ES" dirty="0" smtClean="0"/>
              <a:t> Pi 3</a:t>
            </a:r>
          </a:p>
          <a:p>
            <a:r>
              <a:rPr lang="es-ES" dirty="0" err="1" smtClean="0"/>
              <a:t>Sense</a:t>
            </a:r>
            <a:r>
              <a:rPr lang="es-ES" dirty="0" smtClean="0"/>
              <a:t> </a:t>
            </a:r>
            <a:r>
              <a:rPr lang="es-ES" dirty="0" err="1" smtClean="0"/>
              <a:t>Hat</a:t>
            </a:r>
            <a:endParaRPr lang="es-ES" dirty="0" smtClean="0"/>
          </a:p>
          <a:p>
            <a:pPr lvl="1">
              <a:buFont typeface="Courier New" pitchFamily="49" charset="0"/>
              <a:buChar char="o"/>
            </a:pPr>
            <a:r>
              <a:rPr lang="es-ES" dirty="0" smtClean="0"/>
              <a:t>Joystick</a:t>
            </a:r>
          </a:p>
          <a:p>
            <a:r>
              <a:rPr lang="es-ES" dirty="0" smtClean="0"/>
              <a:t>Cámara</a:t>
            </a:r>
          </a:p>
          <a:p>
            <a:r>
              <a:rPr lang="es-ES" dirty="0" smtClean="0"/>
              <a:t>Altavoz/Auriculares</a:t>
            </a:r>
            <a:endParaRPr lang="es-ES" dirty="0" smtClean="0"/>
          </a:p>
          <a:p>
            <a:r>
              <a:rPr lang="es-ES" dirty="0" smtClean="0"/>
              <a:t>Cable Ethernet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Material necesario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8" y="136778"/>
            <a:ext cx="1100612" cy="133086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89240"/>
            <a:ext cx="1144713" cy="110659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79" y="4077072"/>
            <a:ext cx="1417340" cy="141734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268160"/>
            <a:ext cx="2456301" cy="158840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68760"/>
            <a:ext cx="2495688" cy="249568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715859"/>
            <a:ext cx="2300261" cy="1601490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1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Laberinto: finalizar lo antes posible</a:t>
            </a:r>
          </a:p>
          <a:p>
            <a:r>
              <a:rPr lang="es-ES" dirty="0" smtClean="0"/>
              <a:t>Tiempo: 45 segundos.</a:t>
            </a:r>
          </a:p>
          <a:p>
            <a:r>
              <a:rPr lang="es-ES" dirty="0" smtClean="0"/>
              <a:t>Coger llaves (círculos de colores) para desbloquear puertas</a:t>
            </a:r>
          </a:p>
          <a:p>
            <a:r>
              <a:rPr lang="es-ES" dirty="0" smtClean="0"/>
              <a:t>Zonas de lodo para ralentizar el movimiento</a:t>
            </a:r>
          </a:p>
          <a:p>
            <a:r>
              <a:rPr lang="es-ES" dirty="0" smtClean="0"/>
              <a:t>2 intentos para batir récord</a:t>
            </a:r>
          </a:p>
          <a:p>
            <a:r>
              <a:rPr lang="es-ES" dirty="0" smtClean="0"/>
              <a:t>Uso de diferentes pistas de audio según pantalla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8" y="136778"/>
            <a:ext cx="1100612" cy="133086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89240"/>
            <a:ext cx="1144713" cy="1106595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1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Pantallas:</a:t>
            </a:r>
          </a:p>
          <a:p>
            <a:pPr lvl="1"/>
            <a:r>
              <a:rPr lang="es-ES" dirty="0" smtClean="0"/>
              <a:t>Pantalla inicial:</a:t>
            </a:r>
          </a:p>
          <a:p>
            <a:pPr lvl="2">
              <a:buClr>
                <a:schemeClr val="accent1"/>
              </a:buClr>
            </a:pPr>
            <a:r>
              <a:rPr lang="es-ES" sz="1600" dirty="0" smtClean="0"/>
              <a:t>Pulsar ‘</a:t>
            </a:r>
            <a:r>
              <a:rPr lang="es-ES" sz="1600" dirty="0" err="1" smtClean="0"/>
              <a:t>middle</a:t>
            </a:r>
            <a:r>
              <a:rPr lang="es-ES" sz="1600" dirty="0" smtClean="0"/>
              <a:t>’ en Joystick para comenzar el juego</a:t>
            </a:r>
          </a:p>
          <a:p>
            <a:pPr lvl="1"/>
            <a:r>
              <a:rPr lang="es-ES" dirty="0" smtClean="0"/>
              <a:t>Juego: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1600" dirty="0" smtClean="0"/>
              <a:t>Muestra laberinto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•"/>
            </a:pPr>
            <a:r>
              <a:rPr lang="es-ES" sz="1600" dirty="0" smtClean="0"/>
              <a:t>Temporización: Puntuación según tiempo tardado</a:t>
            </a:r>
            <a:endParaRPr lang="es-ES" dirty="0" smtClean="0"/>
          </a:p>
          <a:p>
            <a:pPr lvl="1"/>
            <a:r>
              <a:rPr lang="es-ES" dirty="0" smtClean="0"/>
              <a:t>Pantalla final:</a:t>
            </a:r>
          </a:p>
          <a:p>
            <a:pPr lvl="2">
              <a:buClr>
                <a:schemeClr val="accent1"/>
              </a:buClr>
            </a:pPr>
            <a:r>
              <a:rPr lang="es-ES" sz="1600" dirty="0" smtClean="0"/>
              <a:t>Resultado de cada intento</a:t>
            </a:r>
          </a:p>
          <a:p>
            <a:pPr lvl="2">
              <a:buClr>
                <a:schemeClr val="accent1"/>
              </a:buClr>
            </a:pPr>
            <a:r>
              <a:rPr lang="es-ES" sz="1600" dirty="0" smtClean="0"/>
              <a:t>Mejor marca</a:t>
            </a:r>
          </a:p>
          <a:p>
            <a:pPr lvl="1">
              <a:buClr>
                <a:srgbClr val="FF3399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rgbClr val="FF3399"/>
                </a:solidFill>
              </a:rPr>
              <a:t>Pantalla motivadora</a:t>
            </a:r>
            <a:endParaRPr lang="es-ES" dirty="0">
              <a:solidFill>
                <a:srgbClr val="FF3399"/>
              </a:solidFill>
            </a:endParaRPr>
          </a:p>
          <a:p>
            <a:pPr lvl="2">
              <a:buClr>
                <a:schemeClr val="accent1"/>
              </a:buClr>
            </a:pPr>
            <a:endParaRPr lang="es-ES" sz="1600" dirty="0" smtClean="0"/>
          </a:p>
          <a:p>
            <a:pPr lvl="2">
              <a:buClr>
                <a:schemeClr val="accent1"/>
              </a:buClr>
            </a:pPr>
            <a:endParaRPr lang="es-ES" sz="1600" dirty="0" smtClean="0"/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8" y="136778"/>
            <a:ext cx="1100612" cy="133086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89240"/>
            <a:ext cx="1144713" cy="1106595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60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Fin de partida: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/>
              <a:t>Fotografía del usuario</a:t>
            </a:r>
          </a:p>
          <a:p>
            <a:pPr lvl="1">
              <a:buFont typeface="Courier New" pitchFamily="49" charset="0"/>
              <a:buChar char="o"/>
            </a:pPr>
            <a:r>
              <a:rPr lang="es-ES" dirty="0" smtClean="0"/>
              <a:t>Se efectúa al pulsar la tecla q</a:t>
            </a:r>
          </a:p>
          <a:p>
            <a:r>
              <a:rPr lang="es-ES" dirty="0" smtClean="0"/>
              <a:t>Objetivo: Envío por </a:t>
            </a:r>
            <a:r>
              <a:rPr lang="es-ES" dirty="0" err="1" smtClean="0"/>
              <a:t>Twitter</a:t>
            </a:r>
            <a:r>
              <a:rPr lang="es-ES" dirty="0" smtClean="0"/>
              <a:t> de resultado y fotografía del usuario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8" y="136778"/>
            <a:ext cx="1100612" cy="133086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89240"/>
            <a:ext cx="1144713" cy="1106595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60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ES" dirty="0" smtClean="0"/>
          </a:p>
          <a:p>
            <a:r>
              <a:rPr lang="es-ES" dirty="0" smtClean="0"/>
              <a:t>Mejoras:</a:t>
            </a:r>
          </a:p>
          <a:p>
            <a:pPr lvl="1"/>
            <a:r>
              <a:rPr lang="es-ES" sz="1600" dirty="0" smtClean="0"/>
              <a:t>Conexión MSP430 + </a:t>
            </a:r>
            <a:r>
              <a:rPr lang="es-ES" sz="1600" dirty="0" err="1" smtClean="0"/>
              <a:t>Raspberry</a:t>
            </a:r>
            <a:r>
              <a:rPr lang="es-ES" sz="1600" dirty="0" smtClean="0"/>
              <a:t> Pi 3</a:t>
            </a:r>
          </a:p>
          <a:p>
            <a:pPr lvl="1"/>
            <a:r>
              <a:rPr lang="es-ES" sz="1600" dirty="0" smtClean="0"/>
              <a:t>Uso de mando analógico</a:t>
            </a:r>
          </a:p>
          <a:p>
            <a:pPr lvl="1"/>
            <a:r>
              <a:rPr lang="es-ES" sz="1600" dirty="0" smtClean="0"/>
              <a:t>Uso de diferentes pistas de audio en la misma pantalla</a:t>
            </a:r>
          </a:p>
          <a:p>
            <a:pPr lvl="1"/>
            <a:r>
              <a:rPr lang="es-ES" sz="1600" dirty="0" smtClean="0"/>
              <a:t>Añadir niveles de dificultad</a:t>
            </a:r>
          </a:p>
          <a:p>
            <a:pPr lvl="1"/>
            <a:r>
              <a:rPr lang="es-ES" sz="1600" dirty="0" smtClean="0"/>
              <a:t>Uso de </a:t>
            </a:r>
            <a:r>
              <a:rPr lang="es-ES" sz="1600" dirty="0" err="1" smtClean="0"/>
              <a:t>Twitter</a:t>
            </a:r>
            <a:endParaRPr lang="es-ES" sz="1600" dirty="0" smtClean="0"/>
          </a:p>
          <a:p>
            <a:pPr lvl="1"/>
            <a:r>
              <a:rPr lang="es-ES" sz="1600" dirty="0" smtClean="0"/>
              <a:t>Mejora de la estética</a:t>
            </a:r>
            <a:endParaRPr lang="es-ES" sz="1600" dirty="0" smtClean="0"/>
          </a:p>
          <a:p>
            <a:pPr lvl="1"/>
            <a:r>
              <a:rPr lang="es-ES" sz="1600" dirty="0" smtClean="0"/>
              <a:t>Depuración código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418" y="136778"/>
            <a:ext cx="1100612" cy="133086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89240"/>
            <a:ext cx="1144713" cy="1106595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273</TotalTime>
  <Words>242</Words>
  <Application>Microsoft Office PowerPoint</Application>
  <PresentationFormat>Presentación en pantalla (4:3)</PresentationFormat>
  <Paragraphs>90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Concurrencia</vt:lpstr>
      <vt:lpstr>THE MOREST BETTEREST GAME EVER!1!!</vt:lpstr>
      <vt:lpstr>Objetivo</vt:lpstr>
      <vt:lpstr>ÍNDICE</vt:lpstr>
      <vt:lpstr>Planteamiento inicial</vt:lpstr>
      <vt:lpstr>Material necesario</vt:lpstr>
      <vt:lpstr>Funcionamiento</vt:lpstr>
      <vt:lpstr>Funcionamiento</vt:lpstr>
      <vt:lpstr>Funcionamiento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salas</dc:creator>
  <cp:lastModifiedBy>Alberto Infante</cp:lastModifiedBy>
  <cp:revision>23</cp:revision>
  <dcterms:created xsi:type="dcterms:W3CDTF">2017-02-06T11:26:48Z</dcterms:created>
  <dcterms:modified xsi:type="dcterms:W3CDTF">2017-02-06T18:43:47Z</dcterms:modified>
</cp:coreProperties>
</file>