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e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864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D36B-3CA1-4AE7-931F-1E60D79D8AD8}" type="datetimeFigureOut">
              <a:rPr lang="es-ES" smtClean="0"/>
              <a:t>01/07/2017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5DB9-5D3D-42DF-A78C-E0124F7268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547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D36B-3CA1-4AE7-931F-1E60D79D8AD8}" type="datetimeFigureOut">
              <a:rPr lang="es-ES" smtClean="0"/>
              <a:t>01/07/2017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5DB9-5D3D-42DF-A78C-E0124F7268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78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D36B-3CA1-4AE7-931F-1E60D79D8AD8}" type="datetimeFigureOut">
              <a:rPr lang="es-ES" smtClean="0"/>
              <a:t>01/07/2017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5DB9-5D3D-42DF-A78C-E0124F7268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580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D36B-3CA1-4AE7-931F-1E60D79D8AD8}" type="datetimeFigureOut">
              <a:rPr lang="es-ES" smtClean="0"/>
              <a:t>01/07/2017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5DB9-5D3D-42DF-A78C-E0124F7268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374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D36B-3CA1-4AE7-931F-1E60D79D8AD8}" type="datetimeFigureOut">
              <a:rPr lang="es-ES" smtClean="0"/>
              <a:t>01/07/2017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5DB9-5D3D-42DF-A78C-E0124F7268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189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D36B-3CA1-4AE7-931F-1E60D79D8AD8}" type="datetimeFigureOut">
              <a:rPr lang="es-ES" smtClean="0"/>
              <a:t>01/07/2017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5DB9-5D3D-42DF-A78C-E0124F7268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180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D36B-3CA1-4AE7-931F-1E60D79D8AD8}" type="datetimeFigureOut">
              <a:rPr lang="es-ES" smtClean="0"/>
              <a:t>01/07/2017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5DB9-5D3D-42DF-A78C-E0124F7268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485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D36B-3CA1-4AE7-931F-1E60D79D8AD8}" type="datetimeFigureOut">
              <a:rPr lang="es-ES" smtClean="0"/>
              <a:t>01/07/2017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5DB9-5D3D-42DF-A78C-E0124F7268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944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D36B-3CA1-4AE7-931F-1E60D79D8AD8}" type="datetimeFigureOut">
              <a:rPr lang="es-ES" smtClean="0"/>
              <a:t>01/07/2017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5DB9-5D3D-42DF-A78C-E0124F7268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249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D36B-3CA1-4AE7-931F-1E60D79D8AD8}" type="datetimeFigureOut">
              <a:rPr lang="es-ES" smtClean="0"/>
              <a:t>01/07/2017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5DB9-5D3D-42DF-A78C-E0124F7268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744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D36B-3CA1-4AE7-931F-1E60D79D8AD8}" type="datetimeFigureOut">
              <a:rPr lang="es-ES" smtClean="0"/>
              <a:t>01/07/2017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5DB9-5D3D-42DF-A78C-E0124F7268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25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9D36B-3CA1-4AE7-931F-1E60D79D8AD8}" type="datetimeFigureOut">
              <a:rPr lang="es-ES" smtClean="0"/>
              <a:t>01/07/2017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75DB9-5D3D-42DF-A78C-E0124F7268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401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0"/>
            <a:ext cx="9936480" cy="2387600"/>
          </a:xfrm>
        </p:spPr>
        <p:txBody>
          <a:bodyPr/>
          <a:lstStyle/>
          <a:p>
            <a:r>
              <a:rPr lang="es-ES" b="1" dirty="0"/>
              <a:t>Sistema de seguridad </a:t>
            </a:r>
            <a:r>
              <a:rPr lang="es-ES" b="1" dirty="0" err="1"/>
              <a:t>domótico</a:t>
            </a:r>
            <a:endParaRPr lang="es-ES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35015" y="4769657"/>
            <a:ext cx="9144000" cy="1655762"/>
          </a:xfrm>
        </p:spPr>
        <p:txBody>
          <a:bodyPr/>
          <a:lstStyle/>
          <a:p>
            <a:pPr algn="r"/>
            <a:r>
              <a:rPr lang="es-ES" dirty="0"/>
              <a:t>Gloria García Armario</a:t>
            </a:r>
          </a:p>
          <a:p>
            <a:pPr algn="r"/>
            <a:r>
              <a:rPr lang="es-ES" dirty="0"/>
              <a:t>Marta Peláez Gallardo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8" t="31180" r="4143" b="16308"/>
          <a:stretch/>
        </p:blipFill>
        <p:spPr>
          <a:xfrm>
            <a:off x="4253133" y="3006969"/>
            <a:ext cx="2788522" cy="263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76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Necesidad de un equipo de estas características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Equipos de vigilancia domestica:</a:t>
            </a:r>
          </a:p>
          <a:p>
            <a:pPr lvl="2"/>
            <a:r>
              <a:rPr lang="es-ES" dirty="0"/>
              <a:t>Aumento de robos en viviendas particulares</a:t>
            </a:r>
          </a:p>
          <a:p>
            <a:pPr lvl="2"/>
            <a:r>
              <a:rPr lang="es-ES" dirty="0"/>
              <a:t>Necesidad de conocer el estado del hogar en cualquier momento</a:t>
            </a:r>
          </a:p>
          <a:p>
            <a:pPr lvl="2"/>
            <a:r>
              <a:rPr lang="es-ES" dirty="0"/>
              <a:t>Prevención contra incendios</a:t>
            </a:r>
          </a:p>
          <a:p>
            <a:pPr marL="914400" lvl="2" indent="0">
              <a:buNone/>
            </a:pPr>
            <a:endParaRPr lang="es-ES" dirty="0"/>
          </a:p>
          <a:p>
            <a:pPr marL="914400" lvl="2" indent="0">
              <a:buNone/>
            </a:pPr>
            <a:endParaRPr lang="es-ES" dirty="0"/>
          </a:p>
          <a:p>
            <a:r>
              <a:rPr lang="es-ES" dirty="0"/>
              <a:t>Sistemas </a:t>
            </a:r>
            <a:r>
              <a:rPr lang="es-ES" dirty="0" err="1"/>
              <a:t>domóticos</a:t>
            </a:r>
            <a:endParaRPr lang="es-ES" dirty="0"/>
          </a:p>
          <a:p>
            <a:pPr lvl="2"/>
            <a:r>
              <a:rPr lang="es-ES" dirty="0"/>
              <a:t>Mejoras en la calidad de vida</a:t>
            </a:r>
          </a:p>
          <a:p>
            <a:pPr lvl="2"/>
            <a:r>
              <a:rPr lang="es-ES" dirty="0"/>
              <a:t>Realizar </a:t>
            </a:r>
            <a:r>
              <a:rPr lang="es-ES" dirty="0" smtClean="0"/>
              <a:t>actividades en casa</a:t>
            </a:r>
          </a:p>
          <a:p>
            <a:pPr marL="914400" lvl="2" indent="0">
              <a:buNone/>
            </a:pPr>
            <a:r>
              <a:rPr lang="es-ES" smtClean="0"/>
              <a:t>    desde cualquier sitio.</a:t>
            </a:r>
            <a:endParaRPr lang="es-ES" dirty="0"/>
          </a:p>
          <a:p>
            <a:pPr lvl="2"/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650" y="1443037"/>
            <a:ext cx="2857500" cy="29051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5" y="3692525"/>
            <a:ext cx="33051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8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2792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Definición del proyecto: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838200" y="2521685"/>
            <a:ext cx="83620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Sistema de seguridad</a:t>
            </a:r>
            <a:r>
              <a:rPr lang="es-ES" dirty="0"/>
              <a:t>:</a:t>
            </a:r>
          </a:p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3953022" y="2521685"/>
            <a:ext cx="63085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Prevención contra robo</a:t>
            </a:r>
          </a:p>
          <a:p>
            <a:r>
              <a:rPr lang="es-ES" dirty="0"/>
              <a:t>	Captura y envío de imágenes en tiempo real. </a:t>
            </a:r>
          </a:p>
          <a:p>
            <a:pPr marL="285750" indent="-285750">
              <a:buFontTx/>
              <a:buChar char="-"/>
            </a:pPr>
            <a:r>
              <a:rPr lang="es-ES" dirty="0"/>
              <a:t>Prevención contra incendios</a:t>
            </a:r>
          </a:p>
          <a:p>
            <a:pPr lvl="1"/>
            <a:r>
              <a:rPr lang="es-ES" dirty="0"/>
              <a:t>	Generación de imagen al activarse un sensor de 	temperaturas.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38200" y="406163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Programa de lavado: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3953022" y="4107796"/>
            <a:ext cx="6562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Lavado con hora de finalización programable y aviso de final del proceso. 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66750" y="1837884"/>
            <a:ext cx="1085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Usando </a:t>
            </a:r>
            <a:r>
              <a:rPr lang="es-ES" dirty="0" err="1"/>
              <a:t>Telegram</a:t>
            </a:r>
            <a:r>
              <a:rPr lang="es-ES" dirty="0"/>
              <a:t> y nuestro propio móvil:</a:t>
            </a:r>
          </a:p>
        </p:txBody>
      </p:sp>
    </p:spTree>
    <p:extLst>
      <p:ext uri="{BB962C8B-B14F-4D97-AF65-F5344CB8AC3E}">
        <p14:creationId xmlns:p14="http://schemas.microsoft.com/office/powerpoint/2010/main" val="337863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Sistema de seguridad(I)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841659" y="1587500"/>
            <a:ext cx="7632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Prevención contra robo:</a:t>
            </a:r>
          </a:p>
          <a:p>
            <a:endParaRPr lang="es-ES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886" y="2541607"/>
            <a:ext cx="2088614" cy="3311890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V="1">
            <a:off x="3968750" y="4192638"/>
            <a:ext cx="2108200" cy="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3949700" y="3116958"/>
            <a:ext cx="2146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Seleccionando: Comprobar seguridad</a:t>
            </a:r>
          </a:p>
          <a:p>
            <a:endParaRPr lang="es-E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00" y="2541607"/>
            <a:ext cx="2109845" cy="334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4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Sistema de seguridad(II)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38200" y="1575693"/>
            <a:ext cx="62848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/>
              <a:t>Prevención contra incendio: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38200" y="2098167"/>
            <a:ext cx="7246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Temperatura programable para activación del sensor.</a:t>
            </a:r>
          </a:p>
          <a:p>
            <a:pPr marL="285750" indent="-285750">
              <a:buFontTx/>
              <a:buChar char="-"/>
            </a:pPr>
            <a:r>
              <a:rPr lang="es-ES" dirty="0"/>
              <a:t>Opción de aviso a los bomberos.</a:t>
            </a:r>
          </a:p>
          <a:p>
            <a:pPr marL="285750" indent="-285750">
              <a:buFontTx/>
              <a:buChar char="-"/>
            </a:pPr>
            <a:r>
              <a:rPr lang="es-ES" dirty="0"/>
              <a:t>Opción Falsa Alarma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80" y="3303673"/>
            <a:ext cx="2170762" cy="3429000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 flipV="1">
            <a:off x="4136571" y="4920343"/>
            <a:ext cx="3120572" cy="1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4702629" y="3993328"/>
            <a:ext cx="301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Seleccionamos: </a:t>
            </a:r>
          </a:p>
          <a:p>
            <a:r>
              <a:rPr lang="es-ES" dirty="0"/>
              <a:t>Llamar a bomberos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972" y="3303673"/>
            <a:ext cx="2701129" cy="339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Programa de lavado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57" y="1690688"/>
            <a:ext cx="2088614" cy="331189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296558" y="1516889"/>
            <a:ext cx="2146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Seleccionando: </a:t>
            </a:r>
          </a:p>
          <a:p>
            <a:r>
              <a:rPr lang="es-ES" dirty="0"/>
              <a:t>Programación de lavado</a:t>
            </a:r>
          </a:p>
          <a:p>
            <a:endParaRPr lang="es-ES" dirty="0"/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3296558" y="2415806"/>
            <a:ext cx="1899556" cy="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345" y="1875174"/>
            <a:ext cx="2157131" cy="528649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5555345" y="2554514"/>
            <a:ext cx="2157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Introducimos  la hora deseada: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345" y="3282241"/>
            <a:ext cx="2157131" cy="566664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5555345" y="4063999"/>
            <a:ext cx="297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 finalizar:</a:t>
            </a: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5"/>
          <a:srcRect r="12188" b="8549"/>
          <a:stretch/>
        </p:blipFill>
        <p:spPr>
          <a:xfrm>
            <a:off x="5555345" y="4588263"/>
            <a:ext cx="2157131" cy="27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758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152</Words>
  <Application>Microsoft Office PowerPoint</Application>
  <PresentationFormat>Custom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Tema de Office</vt:lpstr>
      <vt:lpstr>Sistema de seguridad domótico</vt:lpstr>
      <vt:lpstr>Necesidad de un equipo de estas características</vt:lpstr>
      <vt:lpstr>Definición del proyecto:</vt:lpstr>
      <vt:lpstr>Sistema de seguridad(I)</vt:lpstr>
      <vt:lpstr>Sistema de seguridad(II)</vt:lpstr>
      <vt:lpstr>Programa de lavado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seguridad domótico</dc:title>
  <dc:creator>martita_18_92@hotmail.com</dc:creator>
  <cp:lastModifiedBy>usuario</cp:lastModifiedBy>
  <cp:revision>7</cp:revision>
  <dcterms:created xsi:type="dcterms:W3CDTF">2017-07-01T15:34:03Z</dcterms:created>
  <dcterms:modified xsi:type="dcterms:W3CDTF">2017-07-01T18:14:20Z</dcterms:modified>
</cp:coreProperties>
</file>