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3"/>
  </p:sldMasterIdLst>
  <p:notesMasterIdLst>
    <p:notesMasterId r:id="rId24"/>
  </p:notesMasterIdLst>
  <p:handoutMasterIdLst>
    <p:handoutMasterId r:id="rId25"/>
  </p:handoutMasterIdLst>
  <p:sldIdLst>
    <p:sldId id="298" r:id="rId4"/>
    <p:sldId id="283" r:id="rId5"/>
    <p:sldId id="297" r:id="rId6"/>
    <p:sldId id="292" r:id="rId7"/>
    <p:sldId id="305" r:id="rId8"/>
    <p:sldId id="306" r:id="rId9"/>
    <p:sldId id="299" r:id="rId10"/>
    <p:sldId id="300" r:id="rId11"/>
    <p:sldId id="301" r:id="rId12"/>
    <p:sldId id="302" r:id="rId13"/>
    <p:sldId id="307" r:id="rId14"/>
    <p:sldId id="303" r:id="rId15"/>
    <p:sldId id="308" r:id="rId16"/>
    <p:sldId id="293" r:id="rId17"/>
    <p:sldId id="294" r:id="rId18"/>
    <p:sldId id="309" r:id="rId19"/>
    <p:sldId id="304" r:id="rId20"/>
    <p:sldId id="310" r:id="rId21"/>
    <p:sldId id="295" r:id="rId22"/>
    <p:sldId id="296"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73A0DAA-6AF3-43AB-8588-CEC1D06C72B9}">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6" autoAdjust="0"/>
    <p:restoredTop sz="94574" autoAdjust="0"/>
  </p:normalViewPr>
  <p:slideViewPr>
    <p:cSldViewPr snapToGrid="0">
      <p:cViewPr varScale="1">
        <p:scale>
          <a:sx n="88" d="100"/>
          <a:sy n="88" d="100"/>
        </p:scale>
        <p:origin x="210" y="5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89" d="100"/>
          <a:sy n="89" d="100"/>
        </p:scale>
        <p:origin x="261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a:p>
        </p:txBody>
      </p:sp>
      <p:sp>
        <p:nvSpPr>
          <p:cNvPr id="3" name="Espace réservé de la date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6E30289-B8BB-4CEB-9808-39D5F1096BED}" type="datetime1">
              <a:rPr lang="fr-CA" smtClean="0"/>
              <a:t>2025-04-16</a:t>
            </a:fld>
            <a:endParaRPr lang="fr-CA"/>
          </a:p>
        </p:txBody>
      </p:sp>
      <p:sp>
        <p:nvSpPr>
          <p:cNvPr id="4" name="Espace réservé du pied de page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a:p>
        </p:txBody>
      </p:sp>
      <p:sp>
        <p:nvSpPr>
          <p:cNvPr id="5" name="Espace réservé du numéro de diapositive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fr-CA" smtClean="0"/>
              <a:t>‹N°›</a:t>
            </a:fld>
            <a:endParaRPr lang="fr-CA"/>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CA"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FDC86-CC02-4C4A-AE71-B80AC76C8DB6}" type="datetime1">
              <a:rPr lang="fr-CA" noProof="0" smtClean="0"/>
              <a:t>2025-04-16</a:t>
            </a:fld>
            <a:endParaRPr lang="fr-CA"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CA" noProof="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CA" noProof="0"/>
              <a:t>Modifier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CA"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fr-CA" noProof="0" smtClean="0"/>
              <a:t>‹N°›</a:t>
            </a:fld>
            <a:endParaRPr lang="fr-CA" noProof="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a:t>
            </a:fld>
            <a:endParaRPr lang="fr-FR"/>
          </a:p>
        </p:txBody>
      </p:sp>
    </p:spTree>
    <p:extLst>
      <p:ext uri="{BB962C8B-B14F-4D97-AF65-F5344CB8AC3E}">
        <p14:creationId xmlns:p14="http://schemas.microsoft.com/office/powerpoint/2010/main" val="29522760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6BF57-23D6-8AD6-BABE-9C18DF36FB2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8D3C599-D59B-D430-F738-67044EEF163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7BD66A2-6825-3C32-AFD1-9E4805D72D0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44A2C66-7985-574E-5029-F19AB429E2AD}"/>
              </a:ext>
            </a:extLst>
          </p:cNvPr>
          <p:cNvSpPr>
            <a:spLocks noGrp="1"/>
          </p:cNvSpPr>
          <p:nvPr>
            <p:ph type="sldNum" sz="quarter" idx="10"/>
          </p:nvPr>
        </p:nvSpPr>
        <p:spPr/>
        <p:txBody>
          <a:bodyPr/>
          <a:lstStyle/>
          <a:p>
            <a:pPr rtl="0"/>
            <a:fld id="{8530193B-564F-4854-8A52-728F3FB19C85}" type="slidenum">
              <a:rPr lang="fr-FR" smtClean="0"/>
              <a:t>10</a:t>
            </a:fld>
            <a:endParaRPr lang="fr-FR"/>
          </a:p>
        </p:txBody>
      </p:sp>
    </p:spTree>
    <p:extLst>
      <p:ext uri="{BB962C8B-B14F-4D97-AF65-F5344CB8AC3E}">
        <p14:creationId xmlns:p14="http://schemas.microsoft.com/office/powerpoint/2010/main" val="29437044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1F4B4-BAAD-C054-AF62-FC0E67B8690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5705B6-719A-25BD-E1DF-28E09CE0716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351674D-64AC-59E0-7C22-69F4C57D46C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CA58D6-58FD-0130-EE68-D0ED4F892EE4}"/>
              </a:ext>
            </a:extLst>
          </p:cNvPr>
          <p:cNvSpPr>
            <a:spLocks noGrp="1"/>
          </p:cNvSpPr>
          <p:nvPr>
            <p:ph type="sldNum" sz="quarter" idx="10"/>
          </p:nvPr>
        </p:nvSpPr>
        <p:spPr/>
        <p:txBody>
          <a:bodyPr/>
          <a:lstStyle/>
          <a:p>
            <a:pPr rtl="0"/>
            <a:fld id="{8530193B-564F-4854-8A52-728F3FB19C85}" type="slidenum">
              <a:rPr lang="fr-FR" smtClean="0"/>
              <a:t>11</a:t>
            </a:fld>
            <a:endParaRPr lang="fr-FR"/>
          </a:p>
        </p:txBody>
      </p:sp>
    </p:spTree>
    <p:extLst>
      <p:ext uri="{BB962C8B-B14F-4D97-AF65-F5344CB8AC3E}">
        <p14:creationId xmlns:p14="http://schemas.microsoft.com/office/powerpoint/2010/main" val="152651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1F4B4-BAAD-C054-AF62-FC0E67B8690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95705B6-719A-25BD-E1DF-28E09CE0716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351674D-64AC-59E0-7C22-69F4C57D46C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1CA58D6-58FD-0130-EE68-D0ED4F892EE4}"/>
              </a:ext>
            </a:extLst>
          </p:cNvPr>
          <p:cNvSpPr>
            <a:spLocks noGrp="1"/>
          </p:cNvSpPr>
          <p:nvPr>
            <p:ph type="sldNum" sz="quarter" idx="10"/>
          </p:nvPr>
        </p:nvSpPr>
        <p:spPr/>
        <p:txBody>
          <a:bodyPr/>
          <a:lstStyle/>
          <a:p>
            <a:pPr rtl="0"/>
            <a:fld id="{8530193B-564F-4854-8A52-728F3FB19C85}" type="slidenum">
              <a:rPr lang="fr-FR" smtClean="0"/>
              <a:t>12</a:t>
            </a:fld>
            <a:endParaRPr lang="fr-FR"/>
          </a:p>
        </p:txBody>
      </p:sp>
    </p:spTree>
    <p:extLst>
      <p:ext uri="{BB962C8B-B14F-4D97-AF65-F5344CB8AC3E}">
        <p14:creationId xmlns:p14="http://schemas.microsoft.com/office/powerpoint/2010/main" val="152651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EEF36-EE7C-73BE-8147-734898F722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B07DC4A-5ECA-A7C1-3405-8806131DEB7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CF5308C-0980-AE1A-2154-ADE2317D455D}"/>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3EF3083-040D-E3AF-A3EF-79FB7C21F090}"/>
              </a:ext>
            </a:extLst>
          </p:cNvPr>
          <p:cNvSpPr>
            <a:spLocks noGrp="1"/>
          </p:cNvSpPr>
          <p:nvPr>
            <p:ph type="sldNum" sz="quarter" idx="10"/>
          </p:nvPr>
        </p:nvSpPr>
        <p:spPr/>
        <p:txBody>
          <a:bodyPr/>
          <a:lstStyle/>
          <a:p>
            <a:pPr rtl="0"/>
            <a:fld id="{8530193B-564F-4854-8A52-728F3FB19C85}" type="slidenum">
              <a:rPr lang="fr-FR" smtClean="0"/>
              <a:t>13</a:t>
            </a:fld>
            <a:endParaRPr lang="fr-FR"/>
          </a:p>
        </p:txBody>
      </p:sp>
    </p:spTree>
    <p:extLst>
      <p:ext uri="{BB962C8B-B14F-4D97-AF65-F5344CB8AC3E}">
        <p14:creationId xmlns:p14="http://schemas.microsoft.com/office/powerpoint/2010/main" val="2228310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14</a:t>
            </a:fld>
            <a:endParaRPr lang="fr-FR"/>
          </a:p>
        </p:txBody>
      </p:sp>
    </p:spTree>
    <p:extLst>
      <p:ext uri="{BB962C8B-B14F-4D97-AF65-F5344CB8AC3E}">
        <p14:creationId xmlns:p14="http://schemas.microsoft.com/office/powerpoint/2010/main" val="2141406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15</a:t>
            </a:fld>
            <a:endParaRPr lang="fr-FR"/>
          </a:p>
        </p:txBody>
      </p:sp>
    </p:spTree>
    <p:extLst>
      <p:ext uri="{BB962C8B-B14F-4D97-AF65-F5344CB8AC3E}">
        <p14:creationId xmlns:p14="http://schemas.microsoft.com/office/powerpoint/2010/main" val="2426871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15E9-16C6-669D-3D98-76C8A2C87A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0680E3C-3491-F5B8-2500-EAF7563F088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76F3EF-A713-5F91-38A4-ECD08314520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61CB3F1-12C8-8280-FBAC-2CF008F6B2CF}"/>
              </a:ext>
            </a:extLst>
          </p:cNvPr>
          <p:cNvSpPr>
            <a:spLocks noGrp="1"/>
          </p:cNvSpPr>
          <p:nvPr>
            <p:ph type="sldNum" sz="quarter" idx="10"/>
          </p:nvPr>
        </p:nvSpPr>
        <p:spPr/>
        <p:txBody>
          <a:bodyPr/>
          <a:lstStyle/>
          <a:p>
            <a:pPr rtl="0"/>
            <a:fld id="{8530193B-564F-4854-8A52-728F3FB19C85}" type="slidenum">
              <a:rPr lang="fr-FR" smtClean="0"/>
              <a:t>16</a:t>
            </a:fld>
            <a:endParaRPr lang="fr-FR"/>
          </a:p>
        </p:txBody>
      </p:sp>
    </p:spTree>
    <p:extLst>
      <p:ext uri="{BB962C8B-B14F-4D97-AF65-F5344CB8AC3E}">
        <p14:creationId xmlns:p14="http://schemas.microsoft.com/office/powerpoint/2010/main" val="2786904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E15E9-16C6-669D-3D98-76C8A2C87AD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0680E3C-3491-F5B8-2500-EAF7563F088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76F3EF-A713-5F91-38A4-ECD08314520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561CB3F1-12C8-8280-FBAC-2CF008F6B2CF}"/>
              </a:ext>
            </a:extLst>
          </p:cNvPr>
          <p:cNvSpPr>
            <a:spLocks noGrp="1"/>
          </p:cNvSpPr>
          <p:nvPr>
            <p:ph type="sldNum" sz="quarter" idx="10"/>
          </p:nvPr>
        </p:nvSpPr>
        <p:spPr/>
        <p:txBody>
          <a:bodyPr/>
          <a:lstStyle/>
          <a:p>
            <a:pPr rtl="0"/>
            <a:fld id="{8530193B-564F-4854-8A52-728F3FB19C85}" type="slidenum">
              <a:rPr lang="fr-FR" smtClean="0"/>
              <a:t>17</a:t>
            </a:fld>
            <a:endParaRPr lang="fr-FR"/>
          </a:p>
        </p:txBody>
      </p:sp>
    </p:spTree>
    <p:extLst>
      <p:ext uri="{BB962C8B-B14F-4D97-AF65-F5344CB8AC3E}">
        <p14:creationId xmlns:p14="http://schemas.microsoft.com/office/powerpoint/2010/main" val="2786904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2FE66-F4C7-F350-EC85-37D89312F9B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AA6A735-9FF2-963F-8868-067B77E439F4}"/>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49604216-11E3-D9A7-1961-38BC3C87C83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DD5D1919-945F-CFA7-D7BA-FCFD2F34798E}"/>
              </a:ext>
            </a:extLst>
          </p:cNvPr>
          <p:cNvSpPr>
            <a:spLocks noGrp="1"/>
          </p:cNvSpPr>
          <p:nvPr>
            <p:ph type="sldNum" sz="quarter" idx="10"/>
          </p:nvPr>
        </p:nvSpPr>
        <p:spPr/>
        <p:txBody>
          <a:bodyPr/>
          <a:lstStyle/>
          <a:p>
            <a:pPr rtl="0"/>
            <a:fld id="{8530193B-564F-4854-8A52-728F3FB19C85}" type="slidenum">
              <a:rPr lang="fr-FR" smtClean="0"/>
              <a:t>18</a:t>
            </a:fld>
            <a:endParaRPr lang="fr-FR"/>
          </a:p>
        </p:txBody>
      </p:sp>
    </p:spTree>
    <p:extLst>
      <p:ext uri="{BB962C8B-B14F-4D97-AF65-F5344CB8AC3E}">
        <p14:creationId xmlns:p14="http://schemas.microsoft.com/office/powerpoint/2010/main" val="23595754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19</a:t>
            </a:fld>
            <a:endParaRPr lang="fr-FR"/>
          </a:p>
        </p:txBody>
      </p:sp>
    </p:spTree>
    <p:extLst>
      <p:ext uri="{BB962C8B-B14F-4D97-AF65-F5344CB8AC3E}">
        <p14:creationId xmlns:p14="http://schemas.microsoft.com/office/powerpoint/2010/main" val="1776274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a:t>
            </a:fld>
            <a:endParaRPr lang="fr-FR"/>
          </a:p>
        </p:txBody>
      </p:sp>
    </p:spTree>
    <p:extLst>
      <p:ext uri="{BB962C8B-B14F-4D97-AF65-F5344CB8AC3E}">
        <p14:creationId xmlns:p14="http://schemas.microsoft.com/office/powerpoint/2010/main" val="3966499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20</a:t>
            </a:fld>
            <a:endParaRPr lang="fr-FR"/>
          </a:p>
        </p:txBody>
      </p:sp>
    </p:spTree>
    <p:extLst>
      <p:ext uri="{BB962C8B-B14F-4D97-AF65-F5344CB8AC3E}">
        <p14:creationId xmlns:p14="http://schemas.microsoft.com/office/powerpoint/2010/main" val="2792620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3</a:t>
            </a:fld>
            <a:endParaRPr lang="fr-FR"/>
          </a:p>
        </p:txBody>
      </p:sp>
    </p:spTree>
    <p:extLst>
      <p:ext uri="{BB962C8B-B14F-4D97-AF65-F5344CB8AC3E}">
        <p14:creationId xmlns:p14="http://schemas.microsoft.com/office/powerpoint/2010/main" val="1651716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pPr rtl="0"/>
            <a:fld id="{8530193B-564F-4854-8A52-728F3FB19C85}" type="slidenum">
              <a:rPr lang="fr-FR" smtClean="0"/>
              <a:t>4</a:t>
            </a:fld>
            <a:endParaRPr lang="fr-FR"/>
          </a:p>
        </p:txBody>
      </p:sp>
    </p:spTree>
    <p:extLst>
      <p:ext uri="{BB962C8B-B14F-4D97-AF65-F5344CB8AC3E}">
        <p14:creationId xmlns:p14="http://schemas.microsoft.com/office/powerpoint/2010/main" val="223794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362A1-D444-5AAB-F207-2BF0B097105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403DC45-7DBC-54A2-E3FF-EA28795851B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FED4B80-B3D9-2E10-0031-08E8AA3C7FA5}"/>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3EF93229-C5C0-2007-BB8E-B99153CE5BF0}"/>
              </a:ext>
            </a:extLst>
          </p:cNvPr>
          <p:cNvSpPr>
            <a:spLocks noGrp="1"/>
          </p:cNvSpPr>
          <p:nvPr>
            <p:ph type="sldNum" sz="quarter" idx="10"/>
          </p:nvPr>
        </p:nvSpPr>
        <p:spPr/>
        <p:txBody>
          <a:bodyPr/>
          <a:lstStyle/>
          <a:p>
            <a:pPr rtl="0"/>
            <a:fld id="{8530193B-564F-4854-8A52-728F3FB19C85}" type="slidenum">
              <a:rPr lang="fr-FR" smtClean="0"/>
              <a:t>5</a:t>
            </a:fld>
            <a:endParaRPr lang="fr-FR"/>
          </a:p>
        </p:txBody>
      </p:sp>
    </p:spTree>
    <p:extLst>
      <p:ext uri="{BB962C8B-B14F-4D97-AF65-F5344CB8AC3E}">
        <p14:creationId xmlns:p14="http://schemas.microsoft.com/office/powerpoint/2010/main" val="4123432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EFA7E-79D2-D521-67CD-1982E97751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0086AE1-20EB-0EBF-7458-6F15C82678D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7E0F6D52-8357-C937-5FE2-A6B5D7A5E273}"/>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D1EBDC2-7C1C-1849-4236-62F5B3A596AB}"/>
              </a:ext>
            </a:extLst>
          </p:cNvPr>
          <p:cNvSpPr>
            <a:spLocks noGrp="1"/>
          </p:cNvSpPr>
          <p:nvPr>
            <p:ph type="sldNum" sz="quarter" idx="10"/>
          </p:nvPr>
        </p:nvSpPr>
        <p:spPr/>
        <p:txBody>
          <a:bodyPr/>
          <a:lstStyle/>
          <a:p>
            <a:pPr rtl="0"/>
            <a:fld id="{8530193B-564F-4854-8A52-728F3FB19C85}" type="slidenum">
              <a:rPr lang="fr-FR" smtClean="0"/>
              <a:t>6</a:t>
            </a:fld>
            <a:endParaRPr lang="fr-FR"/>
          </a:p>
        </p:txBody>
      </p:sp>
    </p:spTree>
    <p:extLst>
      <p:ext uri="{BB962C8B-B14F-4D97-AF65-F5344CB8AC3E}">
        <p14:creationId xmlns:p14="http://schemas.microsoft.com/office/powerpoint/2010/main" val="4249165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2AAA3-58D9-EC22-9965-744BCE6FDBA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810041A-37AC-9A6F-2F5B-2DBDD1796B9C}"/>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73CBAD0-E679-2B10-8D5C-CEDECDEEA913}"/>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B39B77BD-68CE-F6DA-D184-1DC646D85A0E}"/>
              </a:ext>
            </a:extLst>
          </p:cNvPr>
          <p:cNvSpPr>
            <a:spLocks noGrp="1"/>
          </p:cNvSpPr>
          <p:nvPr>
            <p:ph type="sldNum" sz="quarter" idx="10"/>
          </p:nvPr>
        </p:nvSpPr>
        <p:spPr/>
        <p:txBody>
          <a:bodyPr/>
          <a:lstStyle/>
          <a:p>
            <a:pPr rtl="0"/>
            <a:fld id="{8530193B-564F-4854-8A52-728F3FB19C85}" type="slidenum">
              <a:rPr lang="fr-FR" smtClean="0"/>
              <a:t>7</a:t>
            </a:fld>
            <a:endParaRPr lang="fr-FR"/>
          </a:p>
        </p:txBody>
      </p:sp>
    </p:spTree>
    <p:extLst>
      <p:ext uri="{BB962C8B-B14F-4D97-AF65-F5344CB8AC3E}">
        <p14:creationId xmlns:p14="http://schemas.microsoft.com/office/powerpoint/2010/main" val="1833862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9F22A-C04A-B735-4887-03AAD1B8EC26}"/>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E82F27D-8B11-A75A-C05C-A0AB109C4DDF}"/>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572C6980-9274-A244-D60C-2E701AA0A56F}"/>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06D565DC-6FE5-8812-21FD-B1543A7A2D29}"/>
              </a:ext>
            </a:extLst>
          </p:cNvPr>
          <p:cNvSpPr>
            <a:spLocks noGrp="1"/>
          </p:cNvSpPr>
          <p:nvPr>
            <p:ph type="sldNum" sz="quarter" idx="10"/>
          </p:nvPr>
        </p:nvSpPr>
        <p:spPr/>
        <p:txBody>
          <a:bodyPr/>
          <a:lstStyle/>
          <a:p>
            <a:pPr rtl="0"/>
            <a:fld id="{8530193B-564F-4854-8A52-728F3FB19C85}" type="slidenum">
              <a:rPr lang="fr-FR" smtClean="0"/>
              <a:t>8</a:t>
            </a:fld>
            <a:endParaRPr lang="fr-FR"/>
          </a:p>
        </p:txBody>
      </p:sp>
    </p:spTree>
    <p:extLst>
      <p:ext uri="{BB962C8B-B14F-4D97-AF65-F5344CB8AC3E}">
        <p14:creationId xmlns:p14="http://schemas.microsoft.com/office/powerpoint/2010/main" val="813680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61A5F-B49C-B839-DC40-6F6C69BCC65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0B0A723-4C56-5FAB-6BE6-F37F9966558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12B810F-6570-139C-46FE-6028AD02606A}"/>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983F07D-02A4-FF79-0670-B9BF20F62D17}"/>
              </a:ext>
            </a:extLst>
          </p:cNvPr>
          <p:cNvSpPr>
            <a:spLocks noGrp="1"/>
          </p:cNvSpPr>
          <p:nvPr>
            <p:ph type="sldNum" sz="quarter" idx="10"/>
          </p:nvPr>
        </p:nvSpPr>
        <p:spPr/>
        <p:txBody>
          <a:bodyPr/>
          <a:lstStyle/>
          <a:p>
            <a:pPr rtl="0"/>
            <a:fld id="{8530193B-564F-4854-8A52-728F3FB19C85}" type="slidenum">
              <a:rPr lang="fr-FR" smtClean="0"/>
              <a:t>9</a:t>
            </a:fld>
            <a:endParaRPr lang="fr-FR"/>
          </a:p>
        </p:txBody>
      </p:sp>
    </p:spTree>
    <p:extLst>
      <p:ext uri="{BB962C8B-B14F-4D97-AF65-F5344CB8AC3E}">
        <p14:creationId xmlns:p14="http://schemas.microsoft.com/office/powerpoint/2010/main" val="3852636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804025"/>
          </a:xfrm>
          <a:solidFill>
            <a:schemeClr val="bg1">
              <a:lumMod val="85000"/>
            </a:schemeClr>
          </a:solidFill>
        </p:spPr>
        <p:txBody>
          <a:bodyPr tIns="1728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200400" y="2811053"/>
            <a:ext cx="8991600" cy="1261295"/>
          </a:xfrm>
          <a:solidFill>
            <a:schemeClr val="bg1"/>
          </a:solidFill>
        </p:spPr>
        <p:txBody>
          <a:bodyPr vert="horz" lIns="180000" tIns="360000" rIns="252000" bIns="180000" rtlCol="0" anchor="t">
            <a:noAutofit/>
          </a:bodyPr>
          <a:lstStyle>
            <a:lvl1pPr algn="r">
              <a:defRPr lang="en-ZA" sz="4000" b="1" spc="-300" dirty="0"/>
            </a:lvl1pPr>
          </a:lstStyle>
          <a:p>
            <a:pPr lvl="0" algn="r" rtl="0"/>
            <a:r>
              <a:rPr lang="fr-CA" noProof="0"/>
              <a:t>Cliquez pour modifier le titre de la présentation</a:t>
            </a:r>
          </a:p>
        </p:txBody>
      </p:sp>
      <p:sp>
        <p:nvSpPr>
          <p:cNvPr id="3" name="Sous-titre 2">
            <a:extLst>
              <a:ext uri="{FF2B5EF4-FFF2-40B4-BE49-F238E27FC236}">
                <a16:creationId xmlns:a16="http://schemas.microsoft.com/office/drawing/2014/main" id="{C9980B88-3F4A-4688-9ED0-17EF37E62D93}"/>
              </a:ext>
            </a:extLst>
          </p:cNvPr>
          <p:cNvSpPr>
            <a:spLocks noGrp="1"/>
          </p:cNvSpPr>
          <p:nvPr>
            <p:ph type="subTitle" idx="1"/>
          </p:nvPr>
        </p:nvSpPr>
        <p:spPr>
          <a:xfrm>
            <a:off x="3200400" y="4061039"/>
            <a:ext cx="6580188" cy="580921"/>
          </a:xfrm>
          <a:solidFill>
            <a:schemeClr val="tx1">
              <a:alpha val="80000"/>
            </a:schemeClr>
          </a:solidFill>
        </p:spPr>
        <p:txBody>
          <a:bodyPr vert="horz" lIns="180000" tIns="180000" rIns="180000" bIns="180000" rtlCol="0">
            <a:noAutofit/>
          </a:bodyPr>
          <a:lstStyle>
            <a:lvl1pPr marL="0" indent="0" algn="r">
              <a:buNone/>
              <a:defRPr lang="en-ZA" dirty="0">
                <a:solidFill>
                  <a:schemeClr val="bg1"/>
                </a:solidFill>
              </a:defRPr>
            </a:lvl1pPr>
          </a:lstStyle>
          <a:p>
            <a:pPr marL="266700" lvl="0" indent="-266700" algn="ctr" rtl="0"/>
            <a:r>
              <a:rPr lang="fr-FR" noProof="0"/>
              <a:t>Modifiez le style des sous-titres du masque</a:t>
            </a:r>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269861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7" name="Sous-titre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6" name="Espace réservé du texte 4">
            <a:extLst>
              <a:ext uri="{FF2B5EF4-FFF2-40B4-BE49-F238E27FC236}">
                <a16:creationId xmlns:a16="http://schemas.microsoft.com/office/drawing/2014/main" id="{7867C73D-EE16-41D1-B7CE-A35C765E3B8D}"/>
              </a:ext>
            </a:extLst>
          </p:cNvPr>
          <p:cNvSpPr>
            <a:spLocks noGrp="1"/>
          </p:cNvSpPr>
          <p:nvPr>
            <p:ph type="body" sz="quarter" idx="12" hasCustomPrompt="1"/>
          </p:nvPr>
        </p:nvSpPr>
        <p:spPr>
          <a:xfrm>
            <a:off x="6299887" y="1511250"/>
            <a:ext cx="5472113" cy="468000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89155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9" name="Sous-titre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texte 4">
            <a:extLst>
              <a:ext uri="{FF2B5EF4-FFF2-40B4-BE49-F238E27FC236}">
                <a16:creationId xmlns:a16="http://schemas.microsoft.com/office/drawing/2014/main" id="{16A38E24-EB1C-472F-B631-5DF32F9C4CF5}"/>
              </a:ext>
            </a:extLst>
          </p:cNvPr>
          <p:cNvSpPr>
            <a:spLocks noGrp="1"/>
          </p:cNvSpPr>
          <p:nvPr>
            <p:ph type="body" sz="quarter" idx="12" hasCustomPrompt="1"/>
          </p:nvPr>
        </p:nvSpPr>
        <p:spPr>
          <a:xfrm>
            <a:off x="4301550" y="1511476"/>
            <a:ext cx="3600450" cy="4679249"/>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1" name="Espace réservé du texte 5">
            <a:extLst>
              <a:ext uri="{FF2B5EF4-FFF2-40B4-BE49-F238E27FC236}">
                <a16:creationId xmlns:a16="http://schemas.microsoft.com/office/drawing/2014/main" id="{5B4A252E-78C9-4F76-98A4-A4B580AD072A}"/>
              </a:ext>
            </a:extLst>
          </p:cNvPr>
          <p:cNvSpPr>
            <a:spLocks noGrp="1"/>
          </p:cNvSpPr>
          <p:nvPr>
            <p:ph type="body" sz="quarter" idx="13" hasCustomPrompt="1"/>
          </p:nvPr>
        </p:nvSpPr>
        <p:spPr>
          <a:xfrm>
            <a:off x="8171550" y="1511475"/>
            <a:ext cx="3600450"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654388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 colonne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10" name="Sous-titre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text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726412" y="1512000"/>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3" name="Espace réservé du texte 5">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1412" y="1512000"/>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5" name="Espace réservé du texte 6">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316412" y="1507535"/>
            <a:ext cx="2160588" cy="4679250"/>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7" name="Espace réservé du texte 7">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9611412" y="1507535"/>
            <a:ext cx="2160588" cy="4683715"/>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9748372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626A5-4FF6-42BD-858A-AE4B2C23A6BC}"/>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5" name="Sous-titre 2">
            <a:extLst>
              <a:ext uri="{FF2B5EF4-FFF2-40B4-BE49-F238E27FC236}">
                <a16:creationId xmlns:a16="http://schemas.microsoft.com/office/drawing/2014/main" id="{10727B06-56A8-44A2-B6C2-9ED183D107F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pied de page 2">
            <a:extLst>
              <a:ext uri="{FF2B5EF4-FFF2-40B4-BE49-F238E27FC236}">
                <a16:creationId xmlns:a16="http://schemas.microsoft.com/office/drawing/2014/main" id="{08CCB8C2-B6A2-4C69-8D3A-57420A034BA4}"/>
              </a:ext>
            </a:extLst>
          </p:cNvPr>
          <p:cNvSpPr>
            <a:spLocks noGrp="1"/>
          </p:cNvSpPr>
          <p:nvPr>
            <p:ph type="ftr" sz="quarter" idx="12"/>
          </p:nvPr>
        </p:nvSpPr>
        <p:spPr/>
        <p:txBody>
          <a:bodyPr rtlCol="0"/>
          <a:lstStyle/>
          <a:p>
            <a:pPr rtl="0"/>
            <a:r>
              <a:rPr lang="fr-CA" noProof="0"/>
              <a:t>Ajouter un pied de page</a:t>
            </a:r>
          </a:p>
        </p:txBody>
      </p:sp>
      <p:sp>
        <p:nvSpPr>
          <p:cNvPr id="4" name="Espace réservé du numéro de diapositive 3">
            <a:extLst>
              <a:ext uri="{FF2B5EF4-FFF2-40B4-BE49-F238E27FC236}">
                <a16:creationId xmlns:a16="http://schemas.microsoft.com/office/drawing/2014/main" id="{853CF994-8B2C-443F-B695-7378DD360DAA}"/>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15058552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2" name="Espace réservé du pied de page 1">
            <a:extLst>
              <a:ext uri="{FF2B5EF4-FFF2-40B4-BE49-F238E27FC236}">
                <a16:creationId xmlns:a16="http://schemas.microsoft.com/office/drawing/2014/main" id="{16D0504D-4610-4E9E-A2DB-8B701F044BBC}"/>
              </a:ext>
            </a:extLst>
          </p:cNvPr>
          <p:cNvSpPr>
            <a:spLocks noGrp="1"/>
          </p:cNvSpPr>
          <p:nvPr>
            <p:ph type="ftr" sz="quarter" idx="12"/>
          </p:nvPr>
        </p:nvSpPr>
        <p:spPr/>
        <p:txBody>
          <a:bodyPr rtlCol="0"/>
          <a:lstStyle/>
          <a:p>
            <a:pPr rtl="0"/>
            <a:r>
              <a:rPr lang="fr-CA" noProof="0"/>
              <a:t>Ajouter un pied de page</a:t>
            </a:r>
          </a:p>
        </p:txBody>
      </p:sp>
      <p:sp>
        <p:nvSpPr>
          <p:cNvPr id="3" name="Espace réservé du numéro de diapositive 2">
            <a:extLst>
              <a:ext uri="{FF2B5EF4-FFF2-40B4-BE49-F238E27FC236}">
                <a16:creationId xmlns:a16="http://schemas.microsoft.com/office/drawing/2014/main" id="{A95CDFA7-DEA3-4BBE-8D70-0AF654A1E6FF}"/>
              </a:ext>
            </a:extLst>
          </p:cNvPr>
          <p:cNvSpPr>
            <a:spLocks noGrp="1"/>
          </p:cNvSpPr>
          <p:nvPr>
            <p:ph type="sldNum" sz="quarter" idx="13"/>
          </p:nvPr>
        </p:nvSpPr>
        <p:spPr/>
        <p:txBody>
          <a:bodyPr rtlCol="0"/>
          <a:lstStyle/>
          <a:p>
            <a:pPr rtl="0"/>
            <a:fld id="{19B51A1E-902D-48AF-9020-955120F399B6}" type="slidenum">
              <a:rPr lang="fr-CA" noProof="0" smtClean="0"/>
              <a:pPr rtl="0"/>
              <a:t>‹N°›</a:t>
            </a:fld>
            <a:endParaRPr lang="fr-CA" noProof="0"/>
          </a:p>
        </p:txBody>
      </p:sp>
      <p:sp>
        <p:nvSpPr>
          <p:cNvPr id="4" name="Titre 3">
            <a:extLst>
              <a:ext uri="{FF2B5EF4-FFF2-40B4-BE49-F238E27FC236}">
                <a16:creationId xmlns:a16="http://schemas.microsoft.com/office/drawing/2014/main" id="{90694D9D-C633-4D52-965E-E5BBD9883037}"/>
              </a:ext>
            </a:extLst>
          </p:cNvPr>
          <p:cNvSpPr>
            <a:spLocks noGrp="1"/>
          </p:cNvSpPr>
          <p:nvPr>
            <p:ph type="title"/>
          </p:nvPr>
        </p:nvSpPr>
        <p:spPr/>
        <p:txBody>
          <a:bodyPr rtlCol="0"/>
          <a:lstStyle/>
          <a:p>
            <a:pPr rtl="0"/>
            <a:r>
              <a:rPr lang="fr-FR" noProof="0"/>
              <a:t>Modifiez le style du titre</a:t>
            </a:r>
            <a:endParaRPr lang="fr-CA" noProof="0"/>
          </a:p>
        </p:txBody>
      </p:sp>
    </p:spTree>
    <p:extLst>
      <p:ext uri="{BB962C8B-B14F-4D97-AF65-F5344CB8AC3E}">
        <p14:creationId xmlns:p14="http://schemas.microsoft.com/office/powerpoint/2010/main" val="1139767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séparation 1">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a:t>
            </a:r>
            <a:br>
              <a:rPr lang="fr-CA" noProof="0"/>
            </a:br>
            <a:r>
              <a:rPr lang="fr-CA" noProof="0"/>
              <a:t>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235700" y="2204792"/>
            <a:ext cx="5956300" cy="1944000"/>
          </a:xfrm>
          <a:solidFill>
            <a:schemeClr val="bg1"/>
          </a:solidFill>
        </p:spPr>
        <p:txBody>
          <a:bodyPr vert="horz" lIns="180000" tIns="324000" rIns="252000" bIns="180000" rtlCol="0" anchor="t">
            <a:noAutofit/>
          </a:bodyPr>
          <a:lstStyle>
            <a:lvl1pPr algn="r">
              <a:defRPr lang="en-ZA" sz="4800" b="1" spc="-300" dirty="0"/>
            </a:lvl1pPr>
          </a:lstStyle>
          <a:p>
            <a:pPr lvl="0" algn="r" rtl="0"/>
            <a:r>
              <a:rPr lang="fr-CA"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6235700" y="4148860"/>
            <a:ext cx="5956300" cy="1100565"/>
          </a:xfrm>
          <a:solidFill>
            <a:schemeClr val="tx1">
              <a:alpha val="80000"/>
            </a:schemeClr>
          </a:solidFill>
        </p:spPr>
        <p:txBody>
          <a:bodyPr lIns="180000" tIns="180000" rIns="252000" bIns="180000" rtlCol="0"/>
          <a:lstStyle>
            <a:lvl1pPr marL="0" indent="0" algn="r">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CA"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CA"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9780588" y="5247782"/>
            <a:ext cx="2411412"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4371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séparation 2">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2411412" y="0"/>
            <a:ext cx="9780588" cy="6371351"/>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a:t>
            </a:r>
            <a:br>
              <a:rPr lang="fr-CA" noProof="0"/>
            </a:br>
            <a:r>
              <a:rPr lang="fr-CA" noProof="0"/>
              <a:t>votre photo ici</a:t>
            </a:r>
          </a:p>
        </p:txBody>
      </p:sp>
      <p:sp>
        <p:nvSpPr>
          <p:cNvPr id="3" name="Titre 1">
            <a:extLst>
              <a:ext uri="{FF2B5EF4-FFF2-40B4-BE49-F238E27FC236}">
                <a16:creationId xmlns:a16="http://schemas.microsoft.com/office/drawing/2014/main" id="{E473AB13-DFF9-4538-9907-E261659E0E01}"/>
              </a:ext>
            </a:extLst>
          </p:cNvPr>
          <p:cNvSpPr>
            <a:spLocks noGrp="1"/>
          </p:cNvSpPr>
          <p:nvPr>
            <p:ph type="title" hasCustomPrompt="1"/>
          </p:nvPr>
        </p:nvSpPr>
        <p:spPr>
          <a:xfrm>
            <a:off x="-1700" y="2156226"/>
            <a:ext cx="5958000" cy="1958400"/>
          </a:xfrm>
          <a:solidFill>
            <a:schemeClr val="bg1"/>
          </a:solidFill>
        </p:spPr>
        <p:txBody>
          <a:bodyPr lIns="252000" tIns="180000" rIns="180000" bIns="180000" rtlCol="0"/>
          <a:lstStyle>
            <a:lvl1pPr>
              <a:defRPr sz="4800" b="1" spc="-300">
                <a:solidFill>
                  <a:schemeClr val="tx1">
                    <a:lumMod val="75000"/>
                    <a:lumOff val="25000"/>
                  </a:schemeClr>
                </a:solidFill>
                <a:latin typeface="+mj-lt"/>
              </a:defRPr>
            </a:lvl1pPr>
          </a:lstStyle>
          <a:p>
            <a:pPr rtl="0"/>
            <a:r>
              <a:rPr lang="fr-CA" noProof="0"/>
              <a:t>Cliquez pour modifier le séparateur de section</a:t>
            </a:r>
          </a:p>
        </p:txBody>
      </p:sp>
      <p:sp>
        <p:nvSpPr>
          <p:cNvPr id="7" name="Sous-titre 2">
            <a:extLst>
              <a:ext uri="{FF2B5EF4-FFF2-40B4-BE49-F238E27FC236}">
                <a16:creationId xmlns:a16="http://schemas.microsoft.com/office/drawing/2014/main" id="{9E4D4535-D519-40ED-B8A4-2EA1276BB652}"/>
              </a:ext>
            </a:extLst>
          </p:cNvPr>
          <p:cNvSpPr>
            <a:spLocks noGrp="1"/>
          </p:cNvSpPr>
          <p:nvPr>
            <p:ph type="body" sz="quarter" idx="13" hasCustomPrompt="1"/>
          </p:nvPr>
        </p:nvSpPr>
        <p:spPr>
          <a:xfrm>
            <a:off x="0" y="4110760"/>
            <a:ext cx="5956300" cy="1100565"/>
          </a:xfrm>
          <a:solidFill>
            <a:schemeClr val="tx1">
              <a:alpha val="80000"/>
            </a:schemeClr>
          </a:solidFill>
        </p:spPr>
        <p:txBody>
          <a:bodyPr lIns="252000" tIns="180000" rIns="180000" bIns="180000" rtlCol="0"/>
          <a:lstStyle>
            <a:lvl1pPr marL="0" indent="0" algn="l">
              <a:buNone/>
              <a:defRPr sz="1800">
                <a:solidFill>
                  <a:schemeClr val="bg1"/>
                </a:solidFill>
              </a:defRPr>
            </a:lvl1pPr>
            <a:lvl2pPr marL="266700" indent="0" algn="r">
              <a:buNone/>
              <a:defRPr sz="1800">
                <a:solidFill>
                  <a:schemeClr val="bg1"/>
                </a:solidFill>
              </a:defRPr>
            </a:lvl2pPr>
            <a:lvl3pPr marL="542925" indent="0" algn="r">
              <a:buNone/>
              <a:defRPr sz="1800">
                <a:solidFill>
                  <a:schemeClr val="bg1"/>
                </a:solidFill>
              </a:defRPr>
            </a:lvl3pPr>
            <a:lvl4pPr marL="809625" indent="0" algn="r">
              <a:buNone/>
              <a:defRPr sz="1800">
                <a:solidFill>
                  <a:schemeClr val="bg1"/>
                </a:solidFill>
              </a:defRPr>
            </a:lvl4pPr>
            <a:lvl5pPr marL="1076325" indent="0" algn="r">
              <a:buNone/>
              <a:defRPr sz="1800">
                <a:solidFill>
                  <a:schemeClr val="bg1"/>
                </a:solidFill>
              </a:defRPr>
            </a:lvl5pPr>
          </a:lstStyle>
          <a:p>
            <a:pPr lvl="0" rtl="0"/>
            <a:r>
              <a:rPr lang="fr-CA" noProof="0"/>
              <a:t>Modifiez le style des sous-titres du masque</a:t>
            </a:r>
          </a:p>
        </p:txBody>
      </p:sp>
      <p:sp>
        <p:nvSpPr>
          <p:cNvPr id="4" name="Espace réservé du pied de page 3">
            <a:extLst>
              <a:ext uri="{FF2B5EF4-FFF2-40B4-BE49-F238E27FC236}">
                <a16:creationId xmlns:a16="http://schemas.microsoft.com/office/drawing/2014/main" id="{6816FE98-6A12-44EC-8485-8B5EFABDF9B2}"/>
              </a:ext>
            </a:extLst>
          </p:cNvPr>
          <p:cNvSpPr>
            <a:spLocks noGrp="1"/>
          </p:cNvSpPr>
          <p:nvPr>
            <p:ph type="ftr" sz="quarter" idx="11"/>
          </p:nvPr>
        </p:nvSpPr>
        <p:spPr/>
        <p:txBody>
          <a:bodyPr rtlCol="0"/>
          <a:lstStyle/>
          <a:p>
            <a:pPr rtl="0"/>
            <a:r>
              <a:rPr lang="fr-CA" noProof="0"/>
              <a:t>Ajouter un pied de page</a:t>
            </a:r>
          </a:p>
        </p:txBody>
      </p:sp>
      <p:sp>
        <p:nvSpPr>
          <p:cNvPr id="8" name="Rectangle 7">
            <a:extLst>
              <a:ext uri="{FF2B5EF4-FFF2-40B4-BE49-F238E27FC236}">
                <a16:creationId xmlns:a16="http://schemas.microsoft.com/office/drawing/2014/main" id="{51DD44D8-4A8F-4693-B90A-166855B29D25}"/>
              </a:ext>
            </a:extLst>
          </p:cNvPr>
          <p:cNvSpPr/>
          <p:nvPr userDrawn="1"/>
        </p:nvSpPr>
        <p:spPr>
          <a:xfrm>
            <a:off x="0" y="5209682"/>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F50EF489-F21B-4E7C-9A44-D3CC8DC34F5F}"/>
              </a:ext>
            </a:extLst>
          </p:cNvPr>
          <p:cNvSpPr>
            <a:spLocks noGrp="1"/>
          </p:cNvSpPr>
          <p:nvPr>
            <p:ph type="sldNum" sz="quarter" idx="12"/>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282858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sposition Texte Image 1">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609600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7111800" y="3802899"/>
            <a:ext cx="4648200" cy="985000"/>
          </a:xfrm>
          <a:solidFill>
            <a:schemeClr val="bg1"/>
          </a:solidFill>
        </p:spPr>
        <p:txBody>
          <a:bodyPr lIns="180000" tIns="180000" rIns="180000" bIns="180000" rtlCol="0"/>
          <a:lstStyle>
            <a:lvl1pPr algn="r">
              <a:defRPr sz="3600" b="1" spc="-300">
                <a:solidFill>
                  <a:schemeClr val="tx1">
                    <a:lumMod val="75000"/>
                    <a:lumOff val="25000"/>
                  </a:schemeClr>
                </a:solidFill>
              </a:defRPr>
            </a:lvl1pPr>
          </a:lstStyle>
          <a:p>
            <a:pPr rtl="0"/>
            <a:r>
              <a:rPr lang="fr-CA" noProof="0"/>
              <a:t>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7111800" y="4787900"/>
            <a:ext cx="4648200" cy="1162800"/>
          </a:xfrm>
          <a:solidFill>
            <a:schemeClr val="tx1">
              <a:alpha val="80000"/>
            </a:schemeClr>
          </a:solidFill>
        </p:spPr>
        <p:txBody>
          <a:bodyPr lIns="180000" tIns="180000" rIns="180000" bIns="180000" rtlCol="0"/>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432000" y="2668686"/>
            <a:ext cx="5472000" cy="2999426"/>
          </a:xfrm>
        </p:spPr>
        <p:txBody>
          <a:bodyPr rtlCol="0"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
        <p:nvSpPr>
          <p:cNvPr id="8" name="Rectangle 7">
            <a:extLst>
              <a:ext uri="{FF2B5EF4-FFF2-40B4-BE49-F238E27FC236}">
                <a16:creationId xmlns:a16="http://schemas.microsoft.com/office/drawing/2014/main" id="{1508F53F-6AA2-4060-904A-BC90211DC043}"/>
              </a:ext>
            </a:extLst>
          </p:cNvPr>
          <p:cNvSpPr/>
          <p:nvPr userDrawn="1"/>
        </p:nvSpPr>
        <p:spPr>
          <a:xfrm>
            <a:off x="9348588" y="3700775"/>
            <a:ext cx="2411412" cy="11482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Tree>
    <p:extLst>
      <p:ext uri="{BB962C8B-B14F-4D97-AF65-F5344CB8AC3E}">
        <p14:creationId xmlns:p14="http://schemas.microsoft.com/office/powerpoint/2010/main" val="135010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position Image du texte 2">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6096000" cy="6371351"/>
          </a:xfrm>
          <a:solidFill>
            <a:schemeClr val="bg1">
              <a:lumMod val="95000"/>
            </a:schemeClr>
          </a:solidFill>
        </p:spPr>
        <p:txBody>
          <a:bodyPr tIns="1584000" rtlCol="0" anchor="t"/>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2" name="Titre 1">
            <a:extLst>
              <a:ext uri="{FF2B5EF4-FFF2-40B4-BE49-F238E27FC236}">
                <a16:creationId xmlns:a16="http://schemas.microsoft.com/office/drawing/2014/main" id="{40EE479C-D1F6-4BAC-80D2-90EF74E3261A}"/>
              </a:ext>
            </a:extLst>
          </p:cNvPr>
          <p:cNvSpPr>
            <a:spLocks noGrp="1"/>
          </p:cNvSpPr>
          <p:nvPr>
            <p:ph type="title" hasCustomPrompt="1"/>
          </p:nvPr>
        </p:nvSpPr>
        <p:spPr>
          <a:xfrm>
            <a:off x="5118100" y="1869795"/>
            <a:ext cx="6641900" cy="1124345"/>
          </a:xfrm>
          <a:solidFill>
            <a:schemeClr val="bg1">
              <a:lumMod val="95000"/>
            </a:schemeClr>
          </a:solidFill>
        </p:spPr>
        <p:txBody>
          <a:bodyPr lIns="180000" tIns="180000" rIns="180000" bIns="180000" rtlCol="0"/>
          <a:lstStyle>
            <a:lvl1pPr algn="l">
              <a:defRPr sz="4800" b="1" spc="-300">
                <a:solidFill>
                  <a:schemeClr val="tx1">
                    <a:lumMod val="75000"/>
                    <a:lumOff val="25000"/>
                  </a:schemeClr>
                </a:solidFill>
              </a:defRPr>
            </a:lvl1pPr>
          </a:lstStyle>
          <a:p>
            <a:pPr rtl="0"/>
            <a:r>
              <a:rPr lang="fr-CA" noProof="0"/>
              <a:t>Cliquez pour modifier le titre de la page</a:t>
            </a:r>
          </a:p>
        </p:txBody>
      </p:sp>
      <p:sp>
        <p:nvSpPr>
          <p:cNvPr id="10" name="Sous-titre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5118334" y="2994141"/>
            <a:ext cx="6641626" cy="590155"/>
          </a:xfrm>
          <a:solidFill>
            <a:schemeClr val="tx1">
              <a:alpha val="80000"/>
            </a:schemeClr>
          </a:solidFill>
        </p:spPr>
        <p:txBody>
          <a:bodyPr lIns="180000" tIns="180000" rIns="180000" bIns="180000" rtlCol="0"/>
          <a:lstStyle>
            <a:lvl1pPr marL="0" indent="0" algn="l">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288000" y="3763648"/>
            <a:ext cx="5472000" cy="2428351"/>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
        <p:nvSpPr>
          <p:cNvPr id="8" name="Rectangle 7">
            <a:extLst>
              <a:ext uri="{FF2B5EF4-FFF2-40B4-BE49-F238E27FC236}">
                <a16:creationId xmlns:a16="http://schemas.microsoft.com/office/drawing/2014/main" id="{FA5285E0-8F27-49C4-AADF-92A3B72D41FD}"/>
              </a:ext>
            </a:extLst>
          </p:cNvPr>
          <p:cNvSpPr/>
          <p:nvPr userDrawn="1"/>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noProof="0"/>
          </a:p>
        </p:txBody>
      </p:sp>
    </p:spTree>
    <p:extLst>
      <p:ext uri="{BB962C8B-B14F-4D97-AF65-F5344CB8AC3E}">
        <p14:creationId xmlns:p14="http://schemas.microsoft.com/office/powerpoint/2010/main" val="384389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9" name="Sous-titre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e comparaison gauche 1">
            <a:extLst>
              <a:ext uri="{FF2B5EF4-FFF2-40B4-BE49-F238E27FC236}">
                <a16:creationId xmlns:a16="http://schemas.microsoft.com/office/drawing/2014/main" id="{9322B50D-6A7D-41C6-BA57-613BC231DF36}"/>
              </a:ext>
            </a:extLst>
          </p:cNvPr>
          <p:cNvSpPr>
            <a:spLocks noGrp="1"/>
          </p:cNvSpPr>
          <p:nvPr>
            <p:ph type="body" idx="1" hasCustomPrompt="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CA" noProof="0"/>
              <a:t>Modifiez les styles du texte du masque</a:t>
            </a:r>
          </a:p>
        </p:txBody>
      </p:sp>
      <p:sp>
        <p:nvSpPr>
          <p:cNvPr id="4" name="Espace réservé du contenu 2">
            <a:extLst>
              <a:ext uri="{FF2B5EF4-FFF2-40B4-BE49-F238E27FC236}">
                <a16:creationId xmlns:a16="http://schemas.microsoft.com/office/drawing/2014/main" id="{9FD584DA-F775-47B8-A1D7-6556AD5FCBD2}"/>
              </a:ext>
            </a:extLst>
          </p:cNvPr>
          <p:cNvSpPr>
            <a:spLocks noGrp="1"/>
          </p:cNvSpPr>
          <p:nvPr>
            <p:ph sz="half" idx="2" hasCustomPrompt="1"/>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12" name="Espace réservé de comparaison gauche 2">
            <a:extLst>
              <a:ext uri="{FF2B5EF4-FFF2-40B4-BE49-F238E27FC236}">
                <a16:creationId xmlns:a16="http://schemas.microsoft.com/office/drawing/2014/main" id="{78A963F8-6F6E-440E-B3B3-DDE13C083A36}"/>
              </a:ext>
            </a:extLst>
          </p:cNvPr>
          <p:cNvSpPr>
            <a:spLocks noGrp="1"/>
          </p:cNvSpPr>
          <p:nvPr>
            <p:ph type="body" sz="quarter" idx="13" hasCustomPrompt="1"/>
          </p:nvPr>
        </p:nvSpPr>
        <p:spPr>
          <a:xfrm>
            <a:off x="6300000" y="1516359"/>
            <a:ext cx="5472000" cy="358775"/>
          </a:xfrm>
        </p:spPr>
        <p:txBody>
          <a:bodyPr rtlCol="0"/>
          <a:lstStyle>
            <a:lvl1pPr marL="0" indent="0">
              <a:buNone/>
              <a:defRPr sz="2400" b="1"/>
            </a:lvl1pPr>
          </a:lstStyle>
          <a:p>
            <a:pPr lvl="0" rtl="0"/>
            <a:r>
              <a:rPr lang="fr-CA" noProof="0"/>
              <a:t>Modifiez les styles du texte du masque</a:t>
            </a:r>
          </a:p>
        </p:txBody>
      </p:sp>
      <p:sp>
        <p:nvSpPr>
          <p:cNvPr id="8" name="Espace réservé du texte 4">
            <a:extLst>
              <a:ext uri="{FF2B5EF4-FFF2-40B4-BE49-F238E27FC236}">
                <a16:creationId xmlns:a16="http://schemas.microsoft.com/office/drawing/2014/main" id="{DF0A5256-B267-47DA-858A-0F3867CB6139}"/>
              </a:ext>
            </a:extLst>
          </p:cNvPr>
          <p:cNvSpPr>
            <a:spLocks noGrp="1"/>
          </p:cNvSpPr>
          <p:nvPr>
            <p:ph type="body" sz="quarter" idx="12" hasCustomPrompt="1"/>
          </p:nvPr>
        </p:nvSpPr>
        <p:spPr>
          <a:xfrm>
            <a:off x="6299887" y="2020359"/>
            <a:ext cx="5472113" cy="4170891"/>
          </a:xfrm>
        </p:spPr>
        <p:txBody>
          <a:bodyPr rtlCol="0"/>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5" name="Espace réservé du pied de page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fr-CA" noProof="0"/>
              <a:t>Ajouter un pied de page</a:t>
            </a:r>
          </a:p>
        </p:txBody>
      </p:sp>
      <p:sp>
        <p:nvSpPr>
          <p:cNvPr id="6" name="Espace réservé du numéro de diapositive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509955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Grande photo">
    <p:spTree>
      <p:nvGrpSpPr>
        <p:cNvPr id="1" name=""/>
        <p:cNvGrpSpPr/>
        <p:nvPr/>
      </p:nvGrpSpPr>
      <p:grpSpPr>
        <a:xfrm>
          <a:off x="0" y="0"/>
          <a:ext cx="0" cy="0"/>
          <a:chOff x="0" y="0"/>
          <a:chExt cx="0" cy="0"/>
        </a:xfrm>
      </p:grpSpPr>
      <p:sp>
        <p:nvSpPr>
          <p:cNvPr id="7" name="Espace réservé d’imag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1"/>
            <a:ext cx="12192000" cy="6371350"/>
          </a:xfrm>
          <a:solidFill>
            <a:schemeClr val="bg1">
              <a:lumMod val="8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a:t>
            </a:r>
          </a:p>
        </p:txBody>
      </p:sp>
      <p:sp>
        <p:nvSpPr>
          <p:cNvPr id="3" name="Espace réservé du contenu 2">
            <a:extLst>
              <a:ext uri="{FF2B5EF4-FFF2-40B4-BE49-F238E27FC236}">
                <a16:creationId xmlns:a16="http://schemas.microsoft.com/office/drawing/2014/main" id="{A22238F2-C6EC-476F-8371-119AECBA5622}"/>
              </a:ext>
            </a:extLst>
          </p:cNvPr>
          <p:cNvSpPr>
            <a:spLocks noGrp="1"/>
          </p:cNvSpPr>
          <p:nvPr>
            <p:ph sz="half" idx="1" hasCustomPrompt="1"/>
          </p:nvPr>
        </p:nvSpPr>
        <p:spPr>
          <a:xfrm>
            <a:off x="6096000" y="5359400"/>
            <a:ext cx="5664000" cy="565899"/>
          </a:xfrm>
          <a:solidFill>
            <a:schemeClr val="tx1"/>
          </a:solidFill>
        </p:spPr>
        <p:txBody>
          <a:bodyPr lIns="180000" tIns="180000" rIns="180000" bIns="180000" rtlCol="0" anchor="ctr"/>
          <a:lstStyle>
            <a:lvl1pPr marL="0" indent="0" algn="r">
              <a:buNone/>
              <a:defRPr>
                <a:solidFill>
                  <a:schemeClr val="bg1"/>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Entrez votre légende</a:t>
            </a:r>
          </a:p>
        </p:txBody>
      </p:sp>
      <p:sp>
        <p:nvSpPr>
          <p:cNvPr id="4" name="Espace réservé du pied de page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fr-CA" noProof="0"/>
              <a:t>Ajouter un pied de page</a:t>
            </a:r>
          </a:p>
        </p:txBody>
      </p:sp>
      <p:sp>
        <p:nvSpPr>
          <p:cNvPr id="2" name="Espace réservé du numéro de diapositive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fr-CA" noProof="0" smtClean="0"/>
              <a:pPr rtl="0"/>
              <a:t>‹N°›</a:t>
            </a:fld>
            <a:endParaRPr lang="fr-CA" noProof="0"/>
          </a:p>
        </p:txBody>
      </p:sp>
      <p:sp>
        <p:nvSpPr>
          <p:cNvPr id="5" name="Titre 4">
            <a:extLst>
              <a:ext uri="{FF2B5EF4-FFF2-40B4-BE49-F238E27FC236}">
                <a16:creationId xmlns:a16="http://schemas.microsoft.com/office/drawing/2014/main" id="{7F8E7C83-06D7-4C5B-85B7-0E5713B4FAB3}"/>
              </a:ext>
            </a:extLst>
          </p:cNvPr>
          <p:cNvSpPr>
            <a:spLocks noGrp="1"/>
          </p:cNvSpPr>
          <p:nvPr>
            <p:ph type="title"/>
          </p:nvPr>
        </p:nvSpPr>
        <p:spPr/>
        <p:txBody>
          <a:bodyPr rtlCol="0"/>
          <a:lstStyle/>
          <a:p>
            <a:pPr rtl="0"/>
            <a:r>
              <a:rPr lang="fr-FR" noProof="0"/>
              <a:t>Modifiez le style du titre</a:t>
            </a:r>
            <a:endParaRPr lang="fr-CA" noProof="0"/>
          </a:p>
        </p:txBody>
      </p:sp>
    </p:spTree>
    <p:extLst>
      <p:ext uri="{BB962C8B-B14F-4D97-AF65-F5344CB8AC3E}">
        <p14:creationId xmlns:p14="http://schemas.microsoft.com/office/powerpoint/2010/main" val="1987784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erci de votre attention">
    <p:bg>
      <p:bgPr>
        <a:solidFill>
          <a:schemeClr val="bg1">
            <a:lumMod val="95000"/>
          </a:schemeClr>
        </a:solidFill>
        <a:effectLst/>
      </p:bgPr>
    </p:bg>
    <p:spTree>
      <p:nvGrpSpPr>
        <p:cNvPr id="1" name=""/>
        <p:cNvGrpSpPr/>
        <p:nvPr/>
      </p:nvGrpSpPr>
      <p:grpSpPr>
        <a:xfrm>
          <a:off x="0" y="0"/>
          <a:ext cx="0" cy="0"/>
          <a:chOff x="0" y="0"/>
          <a:chExt cx="0" cy="0"/>
        </a:xfrm>
      </p:grpSpPr>
      <p:sp>
        <p:nvSpPr>
          <p:cNvPr id="41" name="Espace réservé d’image 40">
            <a:extLst>
              <a:ext uri="{FF2B5EF4-FFF2-40B4-BE49-F238E27FC236}">
                <a16:creationId xmlns:a16="http://schemas.microsoft.com/office/drawing/2014/main" id="{EB7F0EE8-BE52-4A79-8FC8-4A2487FA01FC}"/>
              </a:ext>
            </a:extLst>
          </p:cNvPr>
          <p:cNvSpPr>
            <a:spLocks noGrp="1"/>
          </p:cNvSpPr>
          <p:nvPr>
            <p:ph type="pic" sz="quarter" idx="10" hasCustomPrompt="1"/>
          </p:nvPr>
        </p:nvSpPr>
        <p:spPr>
          <a:xfrm>
            <a:off x="0" y="0"/>
            <a:ext cx="9780102" cy="6804025"/>
          </a:xfrm>
          <a:solidFill>
            <a:schemeClr val="bg1">
              <a:lumMod val="85000"/>
            </a:schemeClr>
          </a:solidFill>
        </p:spPr>
        <p:txBody>
          <a:bodyPr tIns="0"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fr-CA" noProof="0"/>
              <a:t>Insérez ou glissez-déplacez votre photo ici</a:t>
            </a:r>
          </a:p>
        </p:txBody>
      </p:sp>
      <p:sp>
        <p:nvSpPr>
          <p:cNvPr id="2" name="Titr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58200" y="2798354"/>
            <a:ext cx="3733800" cy="1013684"/>
          </a:xfrm>
          <a:solidFill>
            <a:schemeClr val="bg1"/>
          </a:solidFill>
        </p:spPr>
        <p:txBody>
          <a:bodyPr vert="horz" lIns="108000" tIns="108000" rIns="252000" bIns="180000" rtlCol="0" anchor="t">
            <a:noAutofit/>
          </a:bodyPr>
          <a:lstStyle>
            <a:lvl1pPr algn="r">
              <a:lnSpc>
                <a:spcPct val="70000"/>
              </a:lnSpc>
              <a:defRPr lang="en-ZA" sz="4000" b="1" spc="-300" dirty="0"/>
            </a:lvl1pPr>
          </a:lstStyle>
          <a:p>
            <a:pPr lvl="0" algn="r" rtl="0"/>
            <a:r>
              <a:rPr lang="fr-CA" noProof="0"/>
              <a:t>Merci de votre attention</a:t>
            </a:r>
          </a:p>
        </p:txBody>
      </p:sp>
      <p:sp>
        <p:nvSpPr>
          <p:cNvPr id="9" name="Espace réservé du texte 5">
            <a:extLst>
              <a:ext uri="{FF2B5EF4-FFF2-40B4-BE49-F238E27FC236}">
                <a16:creationId xmlns:a16="http://schemas.microsoft.com/office/drawing/2014/main" id="{52FA7FC9-E40E-4144-84E4-34E3722E9A6D}"/>
              </a:ext>
            </a:extLst>
          </p:cNvPr>
          <p:cNvSpPr>
            <a:spLocks noGrp="1"/>
          </p:cNvSpPr>
          <p:nvPr>
            <p:ph type="body" sz="quarter" idx="15" hasCustomPrompt="1"/>
          </p:nvPr>
        </p:nvSpPr>
        <p:spPr>
          <a:xfrm>
            <a:off x="8458200" y="3957705"/>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Nom complet</a:t>
            </a:r>
          </a:p>
        </p:txBody>
      </p:sp>
      <p:sp>
        <p:nvSpPr>
          <p:cNvPr id="10" name="Espace réservé du texte 6">
            <a:extLst>
              <a:ext uri="{FF2B5EF4-FFF2-40B4-BE49-F238E27FC236}">
                <a16:creationId xmlns:a16="http://schemas.microsoft.com/office/drawing/2014/main" id="{97289182-4FE6-4A18-9775-4588D5801CF6}"/>
              </a:ext>
            </a:extLst>
          </p:cNvPr>
          <p:cNvSpPr>
            <a:spLocks noGrp="1"/>
          </p:cNvSpPr>
          <p:nvPr>
            <p:ph type="body" sz="quarter" idx="16" hasCustomPrompt="1"/>
          </p:nvPr>
        </p:nvSpPr>
        <p:spPr>
          <a:xfrm>
            <a:off x="8458200" y="4306722"/>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Numéro de téléphone</a:t>
            </a:r>
          </a:p>
        </p:txBody>
      </p:sp>
      <p:sp>
        <p:nvSpPr>
          <p:cNvPr id="11" name="Espace réservé du texte 7">
            <a:extLst>
              <a:ext uri="{FF2B5EF4-FFF2-40B4-BE49-F238E27FC236}">
                <a16:creationId xmlns:a16="http://schemas.microsoft.com/office/drawing/2014/main" id="{BD4E94C7-6CAF-4FEE-9E02-D3D3A2AC5EAF}"/>
              </a:ext>
            </a:extLst>
          </p:cNvPr>
          <p:cNvSpPr>
            <a:spLocks noGrp="1"/>
          </p:cNvSpPr>
          <p:nvPr>
            <p:ph type="body" sz="quarter" idx="17" hasCustomPrompt="1"/>
          </p:nvPr>
        </p:nvSpPr>
        <p:spPr>
          <a:xfrm>
            <a:off x="8458200" y="4655739"/>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Poignée E-mail ou Réseaux sociaux</a:t>
            </a:r>
          </a:p>
        </p:txBody>
      </p:sp>
      <p:sp>
        <p:nvSpPr>
          <p:cNvPr id="12" name="Espace réservé du texte 8">
            <a:extLst>
              <a:ext uri="{FF2B5EF4-FFF2-40B4-BE49-F238E27FC236}">
                <a16:creationId xmlns:a16="http://schemas.microsoft.com/office/drawing/2014/main" id="{0DE421A3-3C59-48FC-BC3B-007ADFBEB4FE}"/>
              </a:ext>
            </a:extLst>
          </p:cNvPr>
          <p:cNvSpPr>
            <a:spLocks noGrp="1"/>
          </p:cNvSpPr>
          <p:nvPr>
            <p:ph type="body" sz="quarter" idx="18" hasCustomPrompt="1"/>
          </p:nvPr>
        </p:nvSpPr>
        <p:spPr>
          <a:xfrm>
            <a:off x="8458200" y="5004756"/>
            <a:ext cx="2910342" cy="316800"/>
          </a:xfrm>
          <a:solidFill>
            <a:schemeClr val="tx1">
              <a:lumMod val="75000"/>
              <a:lumOff val="25000"/>
            </a:schemeClr>
          </a:solidFill>
        </p:spPr>
        <p:txBody>
          <a:bodyPr rIns="72000" rtlCol="0" anchor="ctr"/>
          <a:lstStyle>
            <a:lvl1pPr marL="0" indent="0" algn="r">
              <a:buNone/>
              <a:defRPr>
                <a:solidFill>
                  <a:schemeClr val="bg1"/>
                </a:solidFill>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Site web de l’entreprise</a:t>
            </a:r>
          </a:p>
        </p:txBody>
      </p:sp>
      <p:sp>
        <p:nvSpPr>
          <p:cNvPr id="15" name="Rectangle 14">
            <a:extLst>
              <a:ext uri="{FF2B5EF4-FFF2-40B4-BE49-F238E27FC236}">
                <a16:creationId xmlns:a16="http://schemas.microsoft.com/office/drawing/2014/main" id="{9504A767-1C0B-484E-BF7D-CD42D30A52EE}"/>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4" name="Rectangle 13">
            <a:extLst>
              <a:ext uri="{FF2B5EF4-FFF2-40B4-BE49-F238E27FC236}">
                <a16:creationId xmlns:a16="http://schemas.microsoft.com/office/drawing/2014/main" id="{7A13D8A8-6C3D-4527-959D-41C3213F7F0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13" name="Rectangle 12">
            <a:extLst>
              <a:ext uri="{FF2B5EF4-FFF2-40B4-BE49-F238E27FC236}">
                <a16:creationId xmlns:a16="http://schemas.microsoft.com/office/drawing/2014/main" id="{EC0FBB1B-4F0E-4365-BF27-3150FC6C3B90}"/>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8" name="Rectangle 7">
            <a:extLst>
              <a:ext uri="{FF2B5EF4-FFF2-40B4-BE49-F238E27FC236}">
                <a16:creationId xmlns:a16="http://schemas.microsoft.com/office/drawing/2014/main" id="{51DD44D8-4A8F-4693-B90A-166855B29D25}"/>
              </a:ext>
            </a:extLst>
          </p:cNvPr>
          <p:cNvSpPr/>
          <p:nvPr userDrawn="1"/>
        </p:nvSpPr>
        <p:spPr>
          <a:xfrm>
            <a:off x="8458200" y="2685912"/>
            <a:ext cx="3733800" cy="1148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CA" noProof="0"/>
          </a:p>
        </p:txBody>
      </p:sp>
      <p:sp>
        <p:nvSpPr>
          <p:cNvPr id="5" name="Espace réservé du numéro de diapositive 4">
            <a:extLst>
              <a:ext uri="{FF2B5EF4-FFF2-40B4-BE49-F238E27FC236}">
                <a16:creationId xmlns:a16="http://schemas.microsoft.com/office/drawing/2014/main" id="{222FB6A7-1E80-487C-93E6-DCAA8751EF21}"/>
              </a:ext>
            </a:extLst>
          </p:cNvPr>
          <p:cNvSpPr>
            <a:spLocks noGrp="1"/>
          </p:cNvSpPr>
          <p:nvPr>
            <p:ph type="sldNum" sz="quarter" idx="20"/>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204966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fr-CA" noProof="0"/>
              <a:t>Cliquez pour modifier le titre de la page</a:t>
            </a:r>
          </a:p>
        </p:txBody>
      </p:sp>
      <p:sp>
        <p:nvSpPr>
          <p:cNvPr id="7" name="Sous-titre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fr-CA" noProof="0"/>
              <a:t>Sous-titre</a:t>
            </a:r>
          </a:p>
        </p:txBody>
      </p:sp>
      <p:sp>
        <p:nvSpPr>
          <p:cNvPr id="3" name="Espace réservé du contenu 2">
            <a:extLst>
              <a:ext uri="{FF2B5EF4-FFF2-40B4-BE49-F238E27FC236}">
                <a16:creationId xmlns:a16="http://schemas.microsoft.com/office/drawing/2014/main" id="{B1948E38-8FB0-4E51-A01C-C88794372E50}"/>
              </a:ext>
            </a:extLst>
          </p:cNvPr>
          <p:cNvSpPr>
            <a:spLocks noGrp="1"/>
          </p:cNvSpPr>
          <p:nvPr>
            <p:ph idx="1" hasCustomPrompt="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fr-CA" noProof="0"/>
              <a:t>Modifiez les styles du texte du masque</a:t>
            </a:r>
          </a:p>
          <a:p>
            <a:pPr lvl="1" rtl="0"/>
            <a:r>
              <a:rPr lang="fr-CA" noProof="0"/>
              <a:t>Deuxième niveau</a:t>
            </a:r>
          </a:p>
          <a:p>
            <a:pPr lvl="2" rtl="0"/>
            <a:r>
              <a:rPr lang="fr-CA" noProof="0"/>
              <a:t>Troisième niveau</a:t>
            </a:r>
          </a:p>
          <a:p>
            <a:pPr lvl="3" rtl="0"/>
            <a:r>
              <a:rPr lang="fr-CA" noProof="0"/>
              <a:t>Quatrième niveau</a:t>
            </a:r>
          </a:p>
          <a:p>
            <a:pPr lvl="4" rtl="0"/>
            <a:r>
              <a:rPr lang="fr-CA" noProof="0"/>
              <a:t>Cinquième niveau</a:t>
            </a:r>
          </a:p>
        </p:txBody>
      </p:sp>
      <p:sp>
        <p:nvSpPr>
          <p:cNvPr id="4" name="Espace réservé du pied de page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fr-CA" noProof="0"/>
              <a:t>Ajouter un pied de page</a:t>
            </a:r>
          </a:p>
        </p:txBody>
      </p:sp>
      <p:sp>
        <p:nvSpPr>
          <p:cNvPr id="5" name="Espace réservé du numéro de diapositive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fr-CA" noProof="0" smtClean="0"/>
              <a:pPr rtl="0"/>
              <a:t>‹N°›</a:t>
            </a:fld>
            <a:endParaRPr lang="fr-CA" noProof="0"/>
          </a:p>
        </p:txBody>
      </p:sp>
    </p:spTree>
    <p:extLst>
      <p:ext uri="{BB962C8B-B14F-4D97-AF65-F5344CB8AC3E}">
        <p14:creationId xmlns:p14="http://schemas.microsoft.com/office/powerpoint/2010/main" val="1734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B0D177-9AA4-42F4-9CD7-CD206217CA6D}"/>
              </a:ext>
            </a:extLst>
          </p:cNvPr>
          <p:cNvSpPr/>
          <p:nvPr userDrawn="1"/>
        </p:nvSpPr>
        <p:spPr>
          <a:xfrm>
            <a:off x="9780101" y="6371351"/>
            <a:ext cx="1979897" cy="4319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8" name="Rectangle 27">
            <a:extLst>
              <a:ext uri="{FF2B5EF4-FFF2-40B4-BE49-F238E27FC236}">
                <a16:creationId xmlns:a16="http://schemas.microsoft.com/office/drawing/2014/main" id="{C825DB53-D610-4A40-AFDC-EBC47DB613CE}"/>
              </a:ext>
            </a:extLst>
          </p:cNvPr>
          <p:cNvSpPr/>
          <p:nvPr userDrawn="1"/>
        </p:nvSpPr>
        <p:spPr>
          <a:xfrm>
            <a:off x="9780103" y="6803351"/>
            <a:ext cx="1979897" cy="5465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31" name="Forme libre : Forme 30">
            <a:extLst>
              <a:ext uri="{FF2B5EF4-FFF2-40B4-BE49-F238E27FC236}">
                <a16:creationId xmlns:a16="http://schemas.microsoft.com/office/drawing/2014/main" id="{C2B9A6A4-83D0-40B1-8B15-964C84BF0705}"/>
              </a:ext>
            </a:extLst>
          </p:cNvPr>
          <p:cNvSpPr/>
          <p:nvPr userDrawn="1"/>
        </p:nvSpPr>
        <p:spPr>
          <a:xfrm>
            <a:off x="0" y="6371351"/>
            <a:ext cx="9780102" cy="432000"/>
          </a:xfrm>
          <a:custGeom>
            <a:avLst/>
            <a:gdLst>
              <a:gd name="connsiteX0" fmla="*/ 0 w 9780102"/>
              <a:gd name="connsiteY0" fmla="*/ 0 h 432000"/>
              <a:gd name="connsiteX1" fmla="*/ 9780102 w 9780102"/>
              <a:gd name="connsiteY1" fmla="*/ 0 h 432000"/>
              <a:gd name="connsiteX2" fmla="*/ 9780102 w 9780102"/>
              <a:gd name="connsiteY2" fmla="*/ 432000 h 432000"/>
              <a:gd name="connsiteX3" fmla="*/ 0 w 9780102"/>
              <a:gd name="connsiteY3" fmla="*/ 432000 h 432000"/>
            </a:gdLst>
            <a:ahLst/>
            <a:cxnLst>
              <a:cxn ang="0">
                <a:pos x="connsiteX0" y="connsiteY0"/>
              </a:cxn>
              <a:cxn ang="0">
                <a:pos x="connsiteX1" y="connsiteY1"/>
              </a:cxn>
              <a:cxn ang="0">
                <a:pos x="connsiteX2" y="connsiteY2"/>
              </a:cxn>
              <a:cxn ang="0">
                <a:pos x="connsiteX3" y="connsiteY3"/>
              </a:cxn>
            </a:cxnLst>
            <a:rect l="l" t="t" r="r" b="b"/>
            <a:pathLst>
              <a:path w="9780102" h="432000">
                <a:moveTo>
                  <a:pt x="0" y="0"/>
                </a:moveTo>
                <a:lnTo>
                  <a:pt x="9780102" y="0"/>
                </a:lnTo>
                <a:lnTo>
                  <a:pt x="9780102" y="432000"/>
                </a:lnTo>
                <a:lnTo>
                  <a:pt x="0" y="43200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 name="Espace réservé du titre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28000" cy="432000"/>
          </a:xfrm>
          <a:prstGeom prst="rect">
            <a:avLst/>
          </a:prstGeom>
        </p:spPr>
        <p:txBody>
          <a:bodyPr vert="horz" lIns="0" tIns="0" rIns="0" bIns="0" rtlCol="0" anchor="ctr">
            <a:noAutofit/>
          </a:bodyPr>
          <a:lstStyle/>
          <a:p>
            <a:pPr rtl="0"/>
            <a:r>
              <a:rPr lang="fr-FR" noProof="0"/>
              <a:t>Cliquez pour modifier le titre de la page</a:t>
            </a:r>
          </a:p>
        </p:txBody>
      </p:sp>
      <p:sp>
        <p:nvSpPr>
          <p:cNvPr id="3" name="Espace réservé du texte 2">
            <a:extLst>
              <a:ext uri="{FF2B5EF4-FFF2-40B4-BE49-F238E27FC236}">
                <a16:creationId xmlns:a16="http://schemas.microsoft.com/office/drawing/2014/main" id="{213AB95C-7DD4-4796-80E4-1B7466A2A037}"/>
              </a:ext>
            </a:extLst>
          </p:cNvPr>
          <p:cNvSpPr>
            <a:spLocks noGrp="1"/>
          </p:cNvSpPr>
          <p:nvPr>
            <p:ph type="body" idx="1"/>
          </p:nvPr>
        </p:nvSpPr>
        <p:spPr>
          <a:xfrm>
            <a:off x="432000" y="1512000"/>
            <a:ext cx="11328000" cy="4679250"/>
          </a:xfrm>
          <a:prstGeom prst="rect">
            <a:avLst/>
          </a:prstGeom>
        </p:spPr>
        <p:txBody>
          <a:bodyPr vert="horz" lIns="0" tIns="0" rIns="0" bIns="0" rtlCol="0">
            <a:no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pied de page 4">
            <a:extLst>
              <a:ext uri="{FF2B5EF4-FFF2-40B4-BE49-F238E27FC236}">
                <a16:creationId xmlns:a16="http://schemas.microsoft.com/office/drawing/2014/main" id="{58879C91-B77F-4273-9A27-A3535FB889DB}"/>
              </a:ext>
            </a:extLst>
          </p:cNvPr>
          <p:cNvSpPr>
            <a:spLocks noGrp="1"/>
          </p:cNvSpPr>
          <p:nvPr>
            <p:ph type="ftr" sz="quarter" idx="3"/>
          </p:nvPr>
        </p:nvSpPr>
        <p:spPr>
          <a:xfrm>
            <a:off x="432000" y="6439820"/>
            <a:ext cx="5664000" cy="295062"/>
          </a:xfrm>
          <a:prstGeom prst="rect">
            <a:avLst/>
          </a:prstGeom>
          <a:noFill/>
        </p:spPr>
        <p:txBody>
          <a:bodyPr vert="horz" lIns="0" tIns="0" rIns="0" bIns="0" rtlCol="0" anchor="ctr"/>
          <a:lstStyle>
            <a:lvl1pPr algn="l">
              <a:defRPr sz="1200">
                <a:solidFill>
                  <a:schemeClr val="tx1">
                    <a:lumMod val="75000"/>
                    <a:lumOff val="25000"/>
                  </a:schemeClr>
                </a:solidFill>
              </a:defRPr>
            </a:lvl1pPr>
          </a:lstStyle>
          <a:p>
            <a:pPr rtl="0"/>
            <a:r>
              <a:rPr lang="fr-FR" noProof="0"/>
              <a:t>Ajouter un pied de page</a:t>
            </a:r>
          </a:p>
        </p:txBody>
      </p:sp>
      <p:sp>
        <p:nvSpPr>
          <p:cNvPr id="6" name="Espace réservé du numéro de diapositive 5">
            <a:extLst>
              <a:ext uri="{FF2B5EF4-FFF2-40B4-BE49-F238E27FC236}">
                <a16:creationId xmlns:a16="http://schemas.microsoft.com/office/drawing/2014/main" id="{5ECA3099-A94F-4C3E-BC29-780EDD38F722}"/>
              </a:ext>
            </a:extLst>
          </p:cNvPr>
          <p:cNvSpPr>
            <a:spLocks noGrp="1"/>
          </p:cNvSpPr>
          <p:nvPr>
            <p:ph type="sldNum" sz="quarter" idx="4"/>
          </p:nvPr>
        </p:nvSpPr>
        <p:spPr>
          <a:xfrm>
            <a:off x="11760000" y="6371351"/>
            <a:ext cx="432000" cy="432000"/>
          </a:xfrm>
          <a:prstGeom prst="rect">
            <a:avLst/>
          </a:prstGeom>
          <a:solidFill>
            <a:schemeClr val="tx1">
              <a:lumMod val="75000"/>
              <a:lumOff val="25000"/>
            </a:schemeClr>
          </a:solidFill>
        </p:spPr>
        <p:txBody>
          <a:bodyPr vert="horz" lIns="0" tIns="0" rIns="0" bIns="0" rtlCol="0" anchor="ctr"/>
          <a:lstStyle>
            <a:lvl1pPr algn="ctr">
              <a:defRPr sz="1200">
                <a:solidFill>
                  <a:schemeClr val="bg1"/>
                </a:solidFill>
                <a:latin typeface="+mj-lt"/>
              </a:defRPr>
            </a:lvl1pPr>
          </a:lstStyle>
          <a:p>
            <a:pPr rtl="0"/>
            <a:fld id="{19B51A1E-902D-48AF-9020-955120F399B6}" type="slidenum">
              <a:rPr lang="fr-FR" noProof="0" smtClean="0"/>
              <a:pPr rtl="0"/>
              <a:t>‹N°›</a:t>
            </a:fld>
            <a:endParaRPr lang="fr-FR" noProof="0"/>
          </a:p>
        </p:txBody>
      </p:sp>
      <p:sp>
        <p:nvSpPr>
          <p:cNvPr id="4" name="Zone de texte 3">
            <a:extLst>
              <a:ext uri="{FF2B5EF4-FFF2-40B4-BE49-F238E27FC236}">
                <a16:creationId xmlns:a16="http://schemas.microsoft.com/office/drawing/2014/main" id="{34FDC6F9-37F9-4E25-AECA-D307B8421C73}"/>
              </a:ext>
            </a:extLst>
          </p:cNvPr>
          <p:cNvSpPr txBox="1"/>
          <p:nvPr userDrawn="1"/>
        </p:nvSpPr>
        <p:spPr>
          <a:xfrm>
            <a:off x="10243100" y="6430153"/>
            <a:ext cx="1053900" cy="365535"/>
          </a:xfrm>
          <a:prstGeom prst="rect">
            <a:avLst/>
          </a:prstGeom>
          <a:noFill/>
        </p:spPr>
        <p:txBody>
          <a:bodyPr wrap="square" tIns="108000" bIns="0" rtlCol="0" anchor="ctr">
            <a:spAutoFit/>
          </a:bodyPr>
          <a:lstStyle/>
          <a:p>
            <a:pPr algn="r" rtl="0">
              <a:lnSpc>
                <a:spcPts val="1000"/>
              </a:lnSpc>
            </a:pPr>
            <a:r>
              <a:rPr lang="fr-FR" sz="2500" b="1" i="0" spc="-100" noProof="0">
                <a:solidFill>
                  <a:schemeClr val="accent1"/>
                </a:solidFill>
                <a:latin typeface="+mj-lt"/>
              </a:rPr>
              <a:t>TREY</a:t>
            </a:r>
            <a:r>
              <a:rPr lang="fr-FR" sz="1600" b="1" i="0" spc="-100" noProof="0">
                <a:solidFill>
                  <a:schemeClr val="accent1"/>
                </a:solidFill>
                <a:latin typeface="+mj-lt"/>
              </a:rPr>
              <a:t> </a:t>
            </a:r>
            <a:br>
              <a:rPr lang="fr-FR" sz="1600" b="1" i="0" spc="-100" baseline="0" noProof="0">
                <a:solidFill>
                  <a:schemeClr val="accent1"/>
                </a:solidFill>
                <a:latin typeface="+mj-lt"/>
              </a:rPr>
            </a:br>
            <a:r>
              <a:rPr lang="fr-FR" sz="1200" b="0" i="0" spc="140" noProof="0">
                <a:solidFill>
                  <a:schemeClr val="tx1">
                    <a:lumMod val="75000"/>
                    <a:lumOff val="25000"/>
                  </a:schemeClr>
                </a:solidFill>
                <a:latin typeface="+mj-lt"/>
              </a:rPr>
              <a:t>Research</a:t>
            </a:r>
          </a:p>
        </p:txBody>
      </p:sp>
      <p:sp>
        <p:nvSpPr>
          <p:cNvPr id="9" name="Rectangle 8">
            <a:extLst>
              <a:ext uri="{FF2B5EF4-FFF2-40B4-BE49-F238E27FC236}">
                <a16:creationId xmlns:a16="http://schemas.microsoft.com/office/drawing/2014/main" id="{4BC39664-EB8B-4A32-915A-D4308F792772}"/>
              </a:ext>
            </a:extLst>
          </p:cNvPr>
          <p:cNvSpPr/>
          <p:nvPr userDrawn="1"/>
        </p:nvSpPr>
        <p:spPr>
          <a:xfrm>
            <a:off x="0" y="6803351"/>
            <a:ext cx="9780104" cy="546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sp>
        <p:nvSpPr>
          <p:cNvPr id="29" name="Rectangle 28">
            <a:extLst>
              <a:ext uri="{FF2B5EF4-FFF2-40B4-BE49-F238E27FC236}">
                <a16:creationId xmlns:a16="http://schemas.microsoft.com/office/drawing/2014/main" id="{9B49670D-8F18-44A8-B217-67B412095C0D}"/>
              </a:ext>
            </a:extLst>
          </p:cNvPr>
          <p:cNvSpPr/>
          <p:nvPr userDrawn="1"/>
        </p:nvSpPr>
        <p:spPr>
          <a:xfrm>
            <a:off x="11760000" y="6803351"/>
            <a:ext cx="432000" cy="5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noProof="0"/>
          </a:p>
        </p:txBody>
      </p:sp>
      <p:cxnSp>
        <p:nvCxnSpPr>
          <p:cNvPr id="18" name="Connecteur droit 17">
            <a:extLst>
              <a:ext uri="{FF2B5EF4-FFF2-40B4-BE49-F238E27FC236}">
                <a16:creationId xmlns:a16="http://schemas.microsoft.com/office/drawing/2014/main" id="{030FA059-EC32-4FFF-9673-48849B2FA43A}"/>
              </a:ext>
            </a:extLst>
          </p:cNvPr>
          <p:cNvCxnSpPr>
            <a:cxnSpLocks/>
          </p:cNvCxnSpPr>
          <p:nvPr userDrawn="1"/>
        </p:nvCxnSpPr>
        <p:spPr>
          <a:xfrm flipH="1">
            <a:off x="1" y="6371351"/>
            <a:ext cx="12191999" cy="0"/>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3" r:id="rId3"/>
    <p:sldLayoutId id="2147483658" r:id="rId4"/>
    <p:sldLayoutId id="2147483666" r:id="rId5"/>
    <p:sldLayoutId id="2147483659" r:id="rId6"/>
    <p:sldLayoutId id="2147483660" r:id="rId7"/>
    <p:sldLayoutId id="2147483664" r:id="rId8"/>
    <p:sldLayoutId id="2147483650" r:id="rId9"/>
    <p:sldLayoutId id="2147483652" r:id="rId10"/>
    <p:sldLayoutId id="2147483656" r:id="rId11"/>
    <p:sldLayoutId id="2147483657" r:id="rId12"/>
    <p:sldLayoutId id="2147483654" r:id="rId13"/>
    <p:sldLayoutId id="2147483655" r:id="rId14"/>
  </p:sldLayoutIdLst>
  <p:hf hdr="0" dt="0"/>
  <p:txStyles>
    <p:titleStyle>
      <a:lvl1pPr algn="l" defTabSz="914400" rtl="0" eaLnBrk="1" latinLnBrk="0" hangingPunct="1">
        <a:lnSpc>
          <a:spcPct val="90000"/>
        </a:lnSpc>
        <a:spcBef>
          <a:spcPct val="0"/>
        </a:spcBef>
        <a:buNone/>
        <a:defRPr sz="3200" b="1" kern="1200" spc="-15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svg"/><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5.sv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sv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Espace réservé d’image 11" descr="Mains rassemblées en cercle">
            <a:extLst>
              <a:ext uri="{FF2B5EF4-FFF2-40B4-BE49-F238E27FC236}">
                <a16:creationId xmlns:a16="http://schemas.microsoft.com/office/drawing/2014/main" id="{AA8A1CBA-9BB5-2246-9F4B-98EAD7C9015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a:xfrm>
            <a:off x="3200400" y="2811053"/>
            <a:ext cx="8991600" cy="1261295"/>
          </a:xfrm>
        </p:spPr>
        <p:txBody>
          <a:bodyPr tIns="216000" rtlCol="0"/>
          <a:lstStyle/>
          <a:p>
            <a:pPr rtl="0"/>
            <a:r>
              <a:rPr lang="fr-CA" sz="6000" dirty="0"/>
              <a:t>Présentation du projet</a:t>
            </a:r>
          </a:p>
        </p:txBody>
      </p:sp>
      <p:sp>
        <p:nvSpPr>
          <p:cNvPr id="4" name="Sous-titre 3">
            <a:extLst>
              <a:ext uri="{FF2B5EF4-FFF2-40B4-BE49-F238E27FC236}">
                <a16:creationId xmlns:a16="http://schemas.microsoft.com/office/drawing/2014/main" id="{4772945D-CA91-4CFE-8EB7-941C7618C994}"/>
              </a:ext>
            </a:extLst>
          </p:cNvPr>
          <p:cNvSpPr>
            <a:spLocks noGrp="1"/>
          </p:cNvSpPr>
          <p:nvPr>
            <p:ph type="subTitle" idx="1"/>
          </p:nvPr>
        </p:nvSpPr>
        <p:spPr>
          <a:xfrm>
            <a:off x="3200400" y="4061039"/>
            <a:ext cx="6580188" cy="580921"/>
          </a:xfrm>
        </p:spPr>
        <p:txBody>
          <a:bodyPr rtlCol="0"/>
          <a:lstStyle/>
          <a:p>
            <a:pPr rtl="0"/>
            <a:r>
              <a:rPr lang="fr-CA" dirty="0"/>
              <a:t>Gestion de portefeuilles financiers</a:t>
            </a:r>
          </a:p>
        </p:txBody>
      </p:sp>
    </p:spTree>
    <p:extLst>
      <p:ext uri="{BB962C8B-B14F-4D97-AF65-F5344CB8AC3E}">
        <p14:creationId xmlns:p14="http://schemas.microsoft.com/office/powerpoint/2010/main" val="3989923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DC7C8-5BF2-A2BE-9C4B-ED2D85343A5F}"/>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88242DF0-851C-6166-1E5E-7C177C8D843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A6957598-6C92-53A2-CEB4-46B4A0E2CDA8}"/>
              </a:ext>
            </a:extLst>
          </p:cNvPr>
          <p:cNvSpPr>
            <a:spLocks noGrp="1"/>
          </p:cNvSpPr>
          <p:nvPr>
            <p:ph type="ctrTitle"/>
          </p:nvPr>
        </p:nvSpPr>
        <p:spPr>
          <a:xfrm>
            <a:off x="6235700" y="2204860"/>
            <a:ext cx="5956300" cy="1100565"/>
          </a:xfrm>
        </p:spPr>
        <p:txBody>
          <a:bodyPr tIns="180000" rtlCol="0"/>
          <a:lstStyle/>
          <a:p>
            <a:r>
              <a:rPr lang="fr-CA" sz="2800" b="1" dirty="0"/>
              <a:t>Résumé des fonctionnalités</a:t>
            </a:r>
            <a:br>
              <a:rPr lang="fr-CA" sz="1400" b="1" dirty="0"/>
            </a:b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F089147A-F52E-5699-7B65-B94EF2DC3222}"/>
              </a:ext>
            </a:extLst>
          </p:cNvPr>
          <p:cNvSpPr>
            <a:spLocks noGrp="1"/>
          </p:cNvSpPr>
          <p:nvPr>
            <p:ph type="body" sz="quarter" idx="13"/>
          </p:nvPr>
        </p:nvSpPr>
        <p:spPr>
          <a:xfrm>
            <a:off x="6235700" y="3305426"/>
            <a:ext cx="5956300" cy="629760"/>
          </a:xfrm>
        </p:spPr>
        <p:txBody>
          <a:bodyPr rtlCol="0"/>
          <a:lstStyle/>
          <a:p>
            <a:pPr algn="ctr"/>
            <a:r>
              <a:rPr lang="fr-FR" dirty="0"/>
              <a:t>Tableau</a:t>
            </a:r>
          </a:p>
        </p:txBody>
      </p:sp>
      <p:sp>
        <p:nvSpPr>
          <p:cNvPr id="5" name="Espace réservé du numéro de diapositive 4">
            <a:extLst>
              <a:ext uri="{FF2B5EF4-FFF2-40B4-BE49-F238E27FC236}">
                <a16:creationId xmlns:a16="http://schemas.microsoft.com/office/drawing/2014/main" id="{58158432-0256-0877-6FFF-3FB5909A512E}"/>
              </a:ext>
            </a:extLst>
          </p:cNvPr>
          <p:cNvSpPr>
            <a:spLocks noGrp="1"/>
          </p:cNvSpPr>
          <p:nvPr>
            <p:ph type="sldNum" sz="quarter" idx="12"/>
          </p:nvPr>
        </p:nvSpPr>
        <p:spPr/>
        <p:txBody>
          <a:bodyPr rtlCol="0"/>
          <a:lstStyle/>
          <a:p>
            <a:pPr rtl="0"/>
            <a:fld id="{19B51A1E-902D-48AF-9020-955120F399B6}" type="slidenum">
              <a:rPr lang="fr-CA" smtClean="0"/>
              <a:pPr rtl="0"/>
              <a:t>10</a:t>
            </a:fld>
            <a:endParaRPr lang="fr-CA"/>
          </a:p>
        </p:txBody>
      </p:sp>
      <p:graphicFrame>
        <p:nvGraphicFramePr>
          <p:cNvPr id="4" name="Tableau 3">
            <a:extLst>
              <a:ext uri="{FF2B5EF4-FFF2-40B4-BE49-F238E27FC236}">
                <a16:creationId xmlns:a16="http://schemas.microsoft.com/office/drawing/2014/main" id="{1D8BFC8D-B210-A6F6-EF58-4B8E6F640DF9}"/>
              </a:ext>
            </a:extLst>
          </p:cNvPr>
          <p:cNvGraphicFramePr>
            <a:graphicFrameLocks noGrp="1"/>
          </p:cNvGraphicFramePr>
          <p:nvPr>
            <p:extLst>
              <p:ext uri="{D42A27DB-BD31-4B8C-83A1-F6EECF244321}">
                <p14:modId xmlns:p14="http://schemas.microsoft.com/office/powerpoint/2010/main" val="767919092"/>
              </p:ext>
            </p:extLst>
          </p:nvPr>
        </p:nvGraphicFramePr>
        <p:xfrm>
          <a:off x="4064001" y="3935186"/>
          <a:ext cx="8127999" cy="184912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27498876"/>
                    </a:ext>
                  </a:extLst>
                </a:gridCol>
                <a:gridCol w="2709333">
                  <a:extLst>
                    <a:ext uri="{9D8B030D-6E8A-4147-A177-3AD203B41FA5}">
                      <a16:colId xmlns:a16="http://schemas.microsoft.com/office/drawing/2014/main" val="4150819971"/>
                    </a:ext>
                  </a:extLst>
                </a:gridCol>
                <a:gridCol w="2709333">
                  <a:extLst>
                    <a:ext uri="{9D8B030D-6E8A-4147-A177-3AD203B41FA5}">
                      <a16:colId xmlns:a16="http://schemas.microsoft.com/office/drawing/2014/main" val="82671098"/>
                    </a:ext>
                  </a:extLst>
                </a:gridCol>
              </a:tblGrid>
              <a:tr h="328506">
                <a:tc>
                  <a:txBody>
                    <a:bodyPr/>
                    <a:lstStyle/>
                    <a:p>
                      <a:pPr algn="ctr"/>
                      <a:r>
                        <a:rPr lang="fr-CA" dirty="0"/>
                        <a:t>Catégorie</a:t>
                      </a:r>
                    </a:p>
                  </a:txBody>
                  <a:tcPr/>
                </a:tc>
                <a:tc>
                  <a:txBody>
                    <a:bodyPr/>
                    <a:lstStyle/>
                    <a:p>
                      <a:pPr algn="ctr"/>
                      <a:r>
                        <a:rPr lang="fr-CA" dirty="0"/>
                        <a:t>Quantité</a:t>
                      </a:r>
                    </a:p>
                  </a:txBody>
                  <a:tcPr/>
                </a:tc>
                <a:tc>
                  <a:txBody>
                    <a:bodyPr/>
                    <a:lstStyle/>
                    <a:p>
                      <a:pPr algn="ctr"/>
                      <a:r>
                        <a:rPr lang="fr-CA" dirty="0"/>
                        <a:t>Use points</a:t>
                      </a:r>
                    </a:p>
                  </a:txBody>
                  <a:tcPr/>
                </a:tc>
                <a:extLst>
                  <a:ext uri="{0D108BD9-81ED-4DB2-BD59-A6C34878D82A}">
                    <a16:rowId xmlns:a16="http://schemas.microsoft.com/office/drawing/2014/main" val="7487266"/>
                  </a:ext>
                </a:extLst>
              </a:tr>
              <a:tr h="370840">
                <a:tc>
                  <a:txBody>
                    <a:bodyPr/>
                    <a:lstStyle/>
                    <a:p>
                      <a:r>
                        <a:rPr lang="fr-CA" dirty="0"/>
                        <a:t>Essentiel</a:t>
                      </a:r>
                    </a:p>
                  </a:txBody>
                  <a:tcPr/>
                </a:tc>
                <a:tc>
                  <a:txBody>
                    <a:bodyPr/>
                    <a:lstStyle/>
                    <a:p>
                      <a:r>
                        <a:rPr lang="fr-CA" dirty="0"/>
                        <a:t>6</a:t>
                      </a:r>
                    </a:p>
                  </a:txBody>
                  <a:tcPr/>
                </a:tc>
                <a:tc>
                  <a:txBody>
                    <a:bodyPr/>
                    <a:lstStyle/>
                    <a:p>
                      <a:r>
                        <a:rPr lang="fr-CA" dirty="0"/>
                        <a:t>67</a:t>
                      </a:r>
                    </a:p>
                  </a:txBody>
                  <a:tcPr/>
                </a:tc>
                <a:extLst>
                  <a:ext uri="{0D108BD9-81ED-4DB2-BD59-A6C34878D82A}">
                    <a16:rowId xmlns:a16="http://schemas.microsoft.com/office/drawing/2014/main" val="2040655467"/>
                  </a:ext>
                </a:extLst>
              </a:tr>
              <a:tr h="370840">
                <a:tc>
                  <a:txBody>
                    <a:bodyPr/>
                    <a:lstStyle/>
                    <a:p>
                      <a:r>
                        <a:rPr lang="fr-CA" dirty="0"/>
                        <a:t>Important</a:t>
                      </a:r>
                    </a:p>
                  </a:txBody>
                  <a:tcPr/>
                </a:tc>
                <a:tc>
                  <a:txBody>
                    <a:bodyPr/>
                    <a:lstStyle/>
                    <a:p>
                      <a:r>
                        <a:rPr lang="fr-CA" dirty="0"/>
                        <a:t>4</a:t>
                      </a:r>
                    </a:p>
                  </a:txBody>
                  <a:tcPr/>
                </a:tc>
                <a:tc>
                  <a:txBody>
                    <a:bodyPr/>
                    <a:lstStyle/>
                    <a:p>
                      <a:r>
                        <a:rPr lang="fr-CA" dirty="0"/>
                        <a:t>155</a:t>
                      </a:r>
                    </a:p>
                  </a:txBody>
                  <a:tcPr/>
                </a:tc>
                <a:extLst>
                  <a:ext uri="{0D108BD9-81ED-4DB2-BD59-A6C34878D82A}">
                    <a16:rowId xmlns:a16="http://schemas.microsoft.com/office/drawing/2014/main" val="295993231"/>
                  </a:ext>
                </a:extLst>
              </a:tr>
              <a:tr h="370840">
                <a:tc>
                  <a:txBody>
                    <a:bodyPr/>
                    <a:lstStyle/>
                    <a:p>
                      <a:r>
                        <a:rPr lang="fr-CA" dirty="0"/>
                        <a:t>Souhaitable</a:t>
                      </a:r>
                    </a:p>
                  </a:txBody>
                  <a:tcPr/>
                </a:tc>
                <a:tc>
                  <a:txBody>
                    <a:bodyPr/>
                    <a:lstStyle/>
                    <a:p>
                      <a:r>
                        <a:rPr lang="fr-CA" dirty="0"/>
                        <a:t>2</a:t>
                      </a:r>
                    </a:p>
                  </a:txBody>
                  <a:tcPr/>
                </a:tc>
                <a:tc>
                  <a:txBody>
                    <a:bodyPr/>
                    <a:lstStyle/>
                    <a:p>
                      <a:r>
                        <a:rPr lang="fr-CA" dirty="0"/>
                        <a:t>205</a:t>
                      </a:r>
                    </a:p>
                  </a:txBody>
                  <a:tcPr/>
                </a:tc>
                <a:extLst>
                  <a:ext uri="{0D108BD9-81ED-4DB2-BD59-A6C34878D82A}">
                    <a16:rowId xmlns:a16="http://schemas.microsoft.com/office/drawing/2014/main" val="5279023"/>
                  </a:ext>
                </a:extLst>
              </a:tr>
              <a:tr h="370840">
                <a:tc>
                  <a:txBody>
                    <a:bodyPr/>
                    <a:lstStyle/>
                    <a:p>
                      <a:r>
                        <a:rPr lang="fr-CA" dirty="0"/>
                        <a:t>Total</a:t>
                      </a:r>
                    </a:p>
                  </a:txBody>
                  <a:tcPr/>
                </a:tc>
                <a:tc>
                  <a:txBody>
                    <a:bodyPr/>
                    <a:lstStyle/>
                    <a:p>
                      <a:r>
                        <a:rPr lang="fr-CA" dirty="0"/>
                        <a:t>12</a:t>
                      </a:r>
                    </a:p>
                  </a:txBody>
                  <a:tcPr/>
                </a:tc>
                <a:tc>
                  <a:txBody>
                    <a:bodyPr/>
                    <a:lstStyle/>
                    <a:p>
                      <a:r>
                        <a:rPr lang="fr-CA" dirty="0"/>
                        <a:t>205</a:t>
                      </a:r>
                    </a:p>
                  </a:txBody>
                  <a:tcPr/>
                </a:tc>
                <a:extLst>
                  <a:ext uri="{0D108BD9-81ED-4DB2-BD59-A6C34878D82A}">
                    <a16:rowId xmlns:a16="http://schemas.microsoft.com/office/drawing/2014/main" val="1066528510"/>
                  </a:ext>
                </a:extLst>
              </a:tr>
            </a:tbl>
          </a:graphicData>
        </a:graphic>
      </p:graphicFrame>
    </p:spTree>
    <p:extLst>
      <p:ext uri="{BB962C8B-B14F-4D97-AF65-F5344CB8AC3E}">
        <p14:creationId xmlns:p14="http://schemas.microsoft.com/office/powerpoint/2010/main" val="922898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F9E96-DDDF-A968-829B-0C2C83370359}"/>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1CC05528-DF62-0841-2602-4402F48254E6}"/>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7D3F5321-F1B1-2E0D-AA1D-D04D1F69B408}"/>
              </a:ext>
            </a:extLst>
          </p:cNvPr>
          <p:cNvSpPr>
            <a:spLocks noGrp="1"/>
          </p:cNvSpPr>
          <p:nvPr>
            <p:ph type="ctrTitle"/>
          </p:nvPr>
        </p:nvSpPr>
        <p:spPr>
          <a:xfrm>
            <a:off x="6235700" y="1448303"/>
            <a:ext cx="5956300" cy="1100565"/>
          </a:xfrm>
        </p:spPr>
        <p:txBody>
          <a:bodyPr tIns="180000" rtlCol="0"/>
          <a:lstStyle/>
          <a:p>
            <a:pPr algn="l"/>
            <a:r>
              <a:rPr lang="fr-CA" sz="3200" b="1" dirty="0"/>
              <a:t>Coût du projet  Sprint  1</a:t>
            </a:r>
            <a:br>
              <a:rPr lang="fr-CA" sz="1050" b="1" dirty="0"/>
            </a:br>
            <a:br>
              <a:rPr lang="fr-CA" sz="1400" b="1" dirty="0"/>
            </a:b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5F1F1FD6-397B-D04C-B91D-11853E1BEFCD}"/>
              </a:ext>
            </a:extLst>
          </p:cNvPr>
          <p:cNvSpPr>
            <a:spLocks noGrp="1"/>
          </p:cNvSpPr>
          <p:nvPr>
            <p:ph type="body" sz="quarter" idx="13"/>
          </p:nvPr>
        </p:nvSpPr>
        <p:spPr>
          <a:xfrm>
            <a:off x="6235700" y="2548868"/>
            <a:ext cx="5956300" cy="629760"/>
          </a:xfrm>
        </p:spPr>
        <p:txBody>
          <a:bodyPr rtlCol="0"/>
          <a:lstStyle/>
          <a:p>
            <a:pPr algn="ctr"/>
            <a:r>
              <a:rPr lang="fr-FR" dirty="0"/>
              <a:t>Tableau</a:t>
            </a:r>
          </a:p>
        </p:txBody>
      </p:sp>
      <p:sp>
        <p:nvSpPr>
          <p:cNvPr id="5" name="Espace réservé du numéro de diapositive 4">
            <a:extLst>
              <a:ext uri="{FF2B5EF4-FFF2-40B4-BE49-F238E27FC236}">
                <a16:creationId xmlns:a16="http://schemas.microsoft.com/office/drawing/2014/main" id="{3B97CF01-0980-F505-05A6-D10D7DF1C20C}"/>
              </a:ext>
            </a:extLst>
          </p:cNvPr>
          <p:cNvSpPr>
            <a:spLocks noGrp="1"/>
          </p:cNvSpPr>
          <p:nvPr>
            <p:ph type="sldNum" sz="quarter" idx="12"/>
          </p:nvPr>
        </p:nvSpPr>
        <p:spPr/>
        <p:txBody>
          <a:bodyPr rtlCol="0"/>
          <a:lstStyle/>
          <a:p>
            <a:pPr rtl="0"/>
            <a:fld id="{19B51A1E-902D-48AF-9020-955120F399B6}" type="slidenum">
              <a:rPr lang="fr-CA" smtClean="0"/>
              <a:pPr rtl="0"/>
              <a:t>11</a:t>
            </a:fld>
            <a:endParaRPr lang="fr-CA"/>
          </a:p>
        </p:txBody>
      </p:sp>
      <p:graphicFrame>
        <p:nvGraphicFramePr>
          <p:cNvPr id="2" name="Tableau 1">
            <a:extLst>
              <a:ext uri="{FF2B5EF4-FFF2-40B4-BE49-F238E27FC236}">
                <a16:creationId xmlns:a16="http://schemas.microsoft.com/office/drawing/2014/main" id="{EB451699-55EC-131D-1BC2-7388AFD6D3FB}"/>
              </a:ext>
            </a:extLst>
          </p:cNvPr>
          <p:cNvGraphicFramePr>
            <a:graphicFrameLocks noGrp="1"/>
          </p:cNvGraphicFramePr>
          <p:nvPr/>
        </p:nvGraphicFramePr>
        <p:xfrm>
          <a:off x="4093029" y="3178628"/>
          <a:ext cx="8098971" cy="3010626"/>
        </p:xfrm>
        <a:graphic>
          <a:graphicData uri="http://schemas.openxmlformats.org/drawingml/2006/table">
            <a:tbl>
              <a:tblPr firstRow="1" bandRow="1">
                <a:tableStyleId>{073A0DAA-6AF3-43AB-8588-CEC1D06C72B9}</a:tableStyleId>
              </a:tblPr>
              <a:tblGrid>
                <a:gridCol w="2680305">
                  <a:extLst>
                    <a:ext uri="{9D8B030D-6E8A-4147-A177-3AD203B41FA5}">
                      <a16:colId xmlns:a16="http://schemas.microsoft.com/office/drawing/2014/main" val="3951121374"/>
                    </a:ext>
                  </a:extLst>
                </a:gridCol>
                <a:gridCol w="2709333">
                  <a:extLst>
                    <a:ext uri="{9D8B030D-6E8A-4147-A177-3AD203B41FA5}">
                      <a16:colId xmlns:a16="http://schemas.microsoft.com/office/drawing/2014/main" val="3471734224"/>
                    </a:ext>
                  </a:extLst>
                </a:gridCol>
                <a:gridCol w="2709333">
                  <a:extLst>
                    <a:ext uri="{9D8B030D-6E8A-4147-A177-3AD203B41FA5}">
                      <a16:colId xmlns:a16="http://schemas.microsoft.com/office/drawing/2014/main" val="467425228"/>
                    </a:ext>
                  </a:extLst>
                </a:gridCol>
              </a:tblGrid>
              <a:tr h="370840">
                <a:tc>
                  <a:txBody>
                    <a:bodyPr/>
                    <a:lstStyle/>
                    <a:p>
                      <a:r>
                        <a:rPr lang="fr-CA" dirty="0"/>
                        <a:t>Activité</a:t>
                      </a:r>
                    </a:p>
                  </a:txBody>
                  <a:tcPr/>
                </a:tc>
                <a:tc>
                  <a:txBody>
                    <a:bodyPr/>
                    <a:lstStyle/>
                    <a:p>
                      <a:r>
                        <a:rPr lang="fr-CA" dirty="0"/>
                        <a:t>Coût prévu ($)</a:t>
                      </a:r>
                    </a:p>
                  </a:txBody>
                  <a:tcPr/>
                </a:tc>
                <a:tc>
                  <a:txBody>
                    <a:bodyPr/>
                    <a:lstStyle/>
                    <a:p>
                      <a:r>
                        <a:rPr lang="fr-CA" dirty="0"/>
                        <a:t>Coût réel ($)</a:t>
                      </a:r>
                    </a:p>
                  </a:txBody>
                  <a:tcPr/>
                </a:tc>
                <a:extLst>
                  <a:ext uri="{0D108BD9-81ED-4DB2-BD59-A6C34878D82A}">
                    <a16:rowId xmlns:a16="http://schemas.microsoft.com/office/drawing/2014/main" val="1567905276"/>
                  </a:ext>
                </a:extLst>
              </a:tr>
              <a:tr h="370840">
                <a:tc>
                  <a:txBody>
                    <a:bodyPr/>
                    <a:lstStyle/>
                    <a:p>
                      <a:r>
                        <a:rPr lang="fr-CA" dirty="0"/>
                        <a:t>Environnement</a:t>
                      </a:r>
                    </a:p>
                  </a:txBody>
                  <a:tcPr/>
                </a:tc>
                <a:tc>
                  <a:txBody>
                    <a:bodyPr/>
                    <a:lstStyle/>
                    <a:p>
                      <a:pPr algn="ctr"/>
                      <a:r>
                        <a:rPr lang="fr-CA" dirty="0"/>
                        <a:t>320</a:t>
                      </a:r>
                    </a:p>
                  </a:txBody>
                  <a:tcPr/>
                </a:tc>
                <a:tc>
                  <a:txBody>
                    <a:bodyPr/>
                    <a:lstStyle/>
                    <a:p>
                      <a:pPr algn="ctr"/>
                      <a:r>
                        <a:rPr lang="fr-CA" dirty="0"/>
                        <a:t>320</a:t>
                      </a:r>
                    </a:p>
                  </a:txBody>
                  <a:tcPr/>
                </a:tc>
                <a:extLst>
                  <a:ext uri="{0D108BD9-81ED-4DB2-BD59-A6C34878D82A}">
                    <a16:rowId xmlns:a16="http://schemas.microsoft.com/office/drawing/2014/main" val="1811526709"/>
                  </a:ext>
                </a:extLst>
              </a:tr>
              <a:tr h="370840">
                <a:tc>
                  <a:txBody>
                    <a:bodyPr/>
                    <a:lstStyle/>
                    <a:p>
                      <a:r>
                        <a:rPr lang="fr-CA" dirty="0"/>
                        <a:t>Projet initial</a:t>
                      </a:r>
                    </a:p>
                  </a:txBody>
                  <a:tcPr/>
                </a:tc>
                <a:tc>
                  <a:txBody>
                    <a:bodyPr/>
                    <a:lstStyle/>
                    <a:p>
                      <a:pPr algn="ctr"/>
                      <a:r>
                        <a:rPr lang="fr-CA" dirty="0"/>
                        <a:t>480</a:t>
                      </a:r>
                    </a:p>
                  </a:txBody>
                  <a:tcPr/>
                </a:tc>
                <a:tc>
                  <a:txBody>
                    <a:bodyPr/>
                    <a:lstStyle/>
                    <a:p>
                      <a:pPr algn="ctr"/>
                      <a:r>
                        <a:rPr lang="fr-CA" dirty="0"/>
                        <a:t>480</a:t>
                      </a:r>
                    </a:p>
                  </a:txBody>
                  <a:tcPr/>
                </a:tc>
                <a:extLst>
                  <a:ext uri="{0D108BD9-81ED-4DB2-BD59-A6C34878D82A}">
                    <a16:rowId xmlns:a16="http://schemas.microsoft.com/office/drawing/2014/main" val="295758619"/>
                  </a:ext>
                </a:extLst>
              </a:tr>
              <a:tr h="370840">
                <a:tc>
                  <a:txBody>
                    <a:bodyPr/>
                    <a:lstStyle/>
                    <a:p>
                      <a:r>
                        <a:rPr lang="fr-CA" dirty="0"/>
                        <a:t>SQLite et BD</a:t>
                      </a:r>
                    </a:p>
                  </a:txBody>
                  <a:tcPr/>
                </a:tc>
                <a:tc>
                  <a:txBody>
                    <a:bodyPr/>
                    <a:lstStyle/>
                    <a:p>
                      <a:pPr algn="ctr"/>
                      <a:r>
                        <a:rPr lang="fr-CA" dirty="0"/>
                        <a:t>400</a:t>
                      </a:r>
                    </a:p>
                  </a:txBody>
                  <a:tcPr/>
                </a:tc>
                <a:tc>
                  <a:txBody>
                    <a:bodyPr/>
                    <a:lstStyle/>
                    <a:p>
                      <a:pPr algn="ctr"/>
                      <a:r>
                        <a:rPr lang="fr-CA" dirty="0"/>
                        <a:t>400</a:t>
                      </a:r>
                    </a:p>
                  </a:txBody>
                  <a:tcPr/>
                </a:tc>
                <a:extLst>
                  <a:ext uri="{0D108BD9-81ED-4DB2-BD59-A6C34878D82A}">
                    <a16:rowId xmlns:a16="http://schemas.microsoft.com/office/drawing/2014/main" val="2675311778"/>
                  </a:ext>
                </a:extLst>
              </a:tr>
              <a:tr h="370840">
                <a:tc>
                  <a:txBody>
                    <a:bodyPr/>
                    <a:lstStyle/>
                    <a:p>
                      <a:r>
                        <a:rPr lang="fr-CA" dirty="0"/>
                        <a:t>API Alpha </a:t>
                      </a:r>
                      <a:r>
                        <a:rPr lang="fr-CA" dirty="0" err="1"/>
                        <a:t>Vantage</a:t>
                      </a:r>
                      <a:endParaRPr lang="fr-CA" dirty="0"/>
                    </a:p>
                  </a:txBody>
                  <a:tcPr/>
                </a:tc>
                <a:tc>
                  <a:txBody>
                    <a:bodyPr/>
                    <a:lstStyle/>
                    <a:p>
                      <a:pPr algn="ctr"/>
                      <a:r>
                        <a:rPr lang="fr-CA" dirty="0"/>
                        <a:t>500</a:t>
                      </a:r>
                    </a:p>
                  </a:txBody>
                  <a:tcPr/>
                </a:tc>
                <a:tc>
                  <a:txBody>
                    <a:bodyPr/>
                    <a:lstStyle/>
                    <a:p>
                      <a:pPr algn="ctr"/>
                      <a:r>
                        <a:rPr lang="fr-CA" dirty="0"/>
                        <a:t>600</a:t>
                      </a:r>
                    </a:p>
                  </a:txBody>
                  <a:tcPr/>
                </a:tc>
                <a:extLst>
                  <a:ext uri="{0D108BD9-81ED-4DB2-BD59-A6C34878D82A}">
                    <a16:rowId xmlns:a16="http://schemas.microsoft.com/office/drawing/2014/main" val="1907641215"/>
                  </a:ext>
                </a:extLst>
              </a:tr>
              <a:tr h="370840">
                <a:tc>
                  <a:txBody>
                    <a:bodyPr/>
                    <a:lstStyle/>
                    <a:p>
                      <a:r>
                        <a:rPr lang="fr-CA" dirty="0"/>
                        <a:t>Ajout d’actifs</a:t>
                      </a:r>
                    </a:p>
                  </a:txBody>
                  <a:tcPr anchor="ctr"/>
                </a:tc>
                <a:tc>
                  <a:txBody>
                    <a:bodyPr/>
                    <a:lstStyle/>
                    <a:p>
                      <a:pPr algn="ctr"/>
                      <a:r>
                        <a:rPr lang="fr-CA" dirty="0"/>
                        <a:t>480</a:t>
                      </a:r>
                    </a:p>
                  </a:txBody>
                  <a:tcPr/>
                </a:tc>
                <a:tc>
                  <a:txBody>
                    <a:bodyPr/>
                    <a:lstStyle/>
                    <a:p>
                      <a:pPr algn="ctr"/>
                      <a:r>
                        <a:rPr lang="fr-CA" dirty="0"/>
                        <a:t>480</a:t>
                      </a:r>
                    </a:p>
                  </a:txBody>
                  <a:tcPr/>
                </a:tc>
                <a:extLst>
                  <a:ext uri="{0D108BD9-81ED-4DB2-BD59-A6C34878D82A}">
                    <a16:rowId xmlns:a16="http://schemas.microsoft.com/office/drawing/2014/main" val="4254618706"/>
                  </a:ext>
                </a:extLst>
              </a:tr>
              <a:tr h="414746">
                <a:tc>
                  <a:txBody>
                    <a:bodyPr/>
                    <a:lstStyle/>
                    <a:p>
                      <a:r>
                        <a:rPr lang="fr-CA" dirty="0"/>
                        <a:t>Affichage valeur</a:t>
                      </a:r>
                    </a:p>
                  </a:txBody>
                  <a:tcPr anchor="ctr"/>
                </a:tc>
                <a:tc>
                  <a:txBody>
                    <a:bodyPr/>
                    <a:lstStyle/>
                    <a:p>
                      <a:pPr algn="ctr"/>
                      <a:r>
                        <a:rPr lang="fr-CA" dirty="0"/>
                        <a:t>400</a:t>
                      </a:r>
                    </a:p>
                  </a:txBody>
                  <a:tcPr/>
                </a:tc>
                <a:tc>
                  <a:txBody>
                    <a:bodyPr/>
                    <a:lstStyle/>
                    <a:p>
                      <a:pPr algn="ctr"/>
                      <a:r>
                        <a:rPr lang="fr-CA" dirty="0"/>
                        <a:t>400</a:t>
                      </a:r>
                    </a:p>
                  </a:txBody>
                  <a:tcPr/>
                </a:tc>
                <a:extLst>
                  <a:ext uri="{0D108BD9-81ED-4DB2-BD59-A6C34878D82A}">
                    <a16:rowId xmlns:a16="http://schemas.microsoft.com/office/drawing/2014/main" val="3734329418"/>
                  </a:ext>
                </a:extLst>
              </a:tr>
              <a:tr h="370840">
                <a:tc>
                  <a:txBody>
                    <a:bodyPr/>
                    <a:lstStyle/>
                    <a:p>
                      <a:r>
                        <a:rPr lang="fr-CA" b="1" dirty="0"/>
                        <a:t>Total</a:t>
                      </a:r>
                      <a:endParaRPr lang="fr-CA" dirty="0"/>
                    </a:p>
                  </a:txBody>
                  <a:tcPr anchor="ctr"/>
                </a:tc>
                <a:tc>
                  <a:txBody>
                    <a:bodyPr/>
                    <a:lstStyle/>
                    <a:p>
                      <a:pPr algn="ctr"/>
                      <a:r>
                        <a:rPr lang="fr-CA" dirty="0"/>
                        <a:t>2580</a:t>
                      </a:r>
                    </a:p>
                  </a:txBody>
                  <a:tcPr/>
                </a:tc>
                <a:tc>
                  <a:txBody>
                    <a:bodyPr/>
                    <a:lstStyle/>
                    <a:p>
                      <a:pPr algn="ctr"/>
                      <a:r>
                        <a:rPr lang="fr-CA" dirty="0"/>
                        <a:t>2680</a:t>
                      </a:r>
                    </a:p>
                  </a:txBody>
                  <a:tcPr/>
                </a:tc>
                <a:extLst>
                  <a:ext uri="{0D108BD9-81ED-4DB2-BD59-A6C34878D82A}">
                    <a16:rowId xmlns:a16="http://schemas.microsoft.com/office/drawing/2014/main" val="1260295128"/>
                  </a:ext>
                </a:extLst>
              </a:tr>
            </a:tbl>
          </a:graphicData>
        </a:graphic>
      </p:graphicFrame>
    </p:spTree>
    <p:extLst>
      <p:ext uri="{BB962C8B-B14F-4D97-AF65-F5344CB8AC3E}">
        <p14:creationId xmlns:p14="http://schemas.microsoft.com/office/powerpoint/2010/main" val="150286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F9E96-DDDF-A968-829B-0C2C83370359}"/>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1CC05528-DF62-0841-2602-4402F48254E6}"/>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7D3F5321-F1B1-2E0D-AA1D-D04D1F69B408}"/>
              </a:ext>
            </a:extLst>
          </p:cNvPr>
          <p:cNvSpPr>
            <a:spLocks noGrp="1"/>
          </p:cNvSpPr>
          <p:nvPr>
            <p:ph type="ctrTitle"/>
          </p:nvPr>
        </p:nvSpPr>
        <p:spPr>
          <a:xfrm>
            <a:off x="6235700" y="1448303"/>
            <a:ext cx="5956300" cy="1100565"/>
          </a:xfrm>
        </p:spPr>
        <p:txBody>
          <a:bodyPr tIns="180000" rtlCol="0"/>
          <a:lstStyle/>
          <a:p>
            <a:pPr algn="l"/>
            <a:r>
              <a:rPr lang="fr-CA" sz="3200" b="1" dirty="0"/>
              <a:t>Coût du projet  Sprint  2</a:t>
            </a:r>
            <a:br>
              <a:rPr lang="fr-CA" sz="1400" b="1" dirty="0"/>
            </a:b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5F1F1FD6-397B-D04C-B91D-11853E1BEFCD}"/>
              </a:ext>
            </a:extLst>
          </p:cNvPr>
          <p:cNvSpPr>
            <a:spLocks noGrp="1"/>
          </p:cNvSpPr>
          <p:nvPr>
            <p:ph type="body" sz="quarter" idx="13"/>
          </p:nvPr>
        </p:nvSpPr>
        <p:spPr>
          <a:xfrm>
            <a:off x="6235700" y="2329543"/>
            <a:ext cx="5956300" cy="849085"/>
          </a:xfrm>
        </p:spPr>
        <p:txBody>
          <a:bodyPr rtlCol="0"/>
          <a:lstStyle/>
          <a:p>
            <a:pPr algn="ctr"/>
            <a:r>
              <a:rPr lang="fr-FR" dirty="0"/>
              <a:t>Tableau</a:t>
            </a:r>
          </a:p>
        </p:txBody>
      </p:sp>
      <p:sp>
        <p:nvSpPr>
          <p:cNvPr id="5" name="Espace réservé du numéro de diapositive 4">
            <a:extLst>
              <a:ext uri="{FF2B5EF4-FFF2-40B4-BE49-F238E27FC236}">
                <a16:creationId xmlns:a16="http://schemas.microsoft.com/office/drawing/2014/main" id="{3B97CF01-0980-F505-05A6-D10D7DF1C20C}"/>
              </a:ext>
            </a:extLst>
          </p:cNvPr>
          <p:cNvSpPr>
            <a:spLocks noGrp="1"/>
          </p:cNvSpPr>
          <p:nvPr>
            <p:ph type="sldNum" sz="quarter" idx="12"/>
          </p:nvPr>
        </p:nvSpPr>
        <p:spPr/>
        <p:txBody>
          <a:bodyPr rtlCol="0"/>
          <a:lstStyle/>
          <a:p>
            <a:pPr rtl="0"/>
            <a:fld id="{19B51A1E-902D-48AF-9020-955120F399B6}" type="slidenum">
              <a:rPr lang="fr-CA" smtClean="0"/>
              <a:pPr rtl="0"/>
              <a:t>12</a:t>
            </a:fld>
            <a:endParaRPr lang="fr-CA"/>
          </a:p>
        </p:txBody>
      </p:sp>
      <p:graphicFrame>
        <p:nvGraphicFramePr>
          <p:cNvPr id="2" name="Tableau 1">
            <a:extLst>
              <a:ext uri="{FF2B5EF4-FFF2-40B4-BE49-F238E27FC236}">
                <a16:creationId xmlns:a16="http://schemas.microsoft.com/office/drawing/2014/main" id="{EB451699-55EC-131D-1BC2-7388AFD6D3FB}"/>
              </a:ext>
            </a:extLst>
          </p:cNvPr>
          <p:cNvGraphicFramePr>
            <a:graphicFrameLocks noGrp="1"/>
          </p:cNvGraphicFramePr>
          <p:nvPr>
            <p:extLst>
              <p:ext uri="{D42A27DB-BD31-4B8C-83A1-F6EECF244321}">
                <p14:modId xmlns:p14="http://schemas.microsoft.com/office/powerpoint/2010/main" val="3094272033"/>
              </p:ext>
            </p:extLst>
          </p:nvPr>
        </p:nvGraphicFramePr>
        <p:xfrm>
          <a:off x="2960914" y="3178628"/>
          <a:ext cx="9231083" cy="3010626"/>
        </p:xfrm>
        <a:graphic>
          <a:graphicData uri="http://schemas.openxmlformats.org/drawingml/2006/table">
            <a:tbl>
              <a:tblPr firstRow="1" bandRow="1">
                <a:tableStyleId>{073A0DAA-6AF3-43AB-8588-CEC1D06C72B9}</a:tableStyleId>
              </a:tblPr>
              <a:tblGrid>
                <a:gridCol w="5611406">
                  <a:extLst>
                    <a:ext uri="{9D8B030D-6E8A-4147-A177-3AD203B41FA5}">
                      <a16:colId xmlns:a16="http://schemas.microsoft.com/office/drawing/2014/main" val="3951121374"/>
                    </a:ext>
                  </a:extLst>
                </a:gridCol>
                <a:gridCol w="1846216">
                  <a:extLst>
                    <a:ext uri="{9D8B030D-6E8A-4147-A177-3AD203B41FA5}">
                      <a16:colId xmlns:a16="http://schemas.microsoft.com/office/drawing/2014/main" val="3471734224"/>
                    </a:ext>
                  </a:extLst>
                </a:gridCol>
                <a:gridCol w="1773461">
                  <a:extLst>
                    <a:ext uri="{9D8B030D-6E8A-4147-A177-3AD203B41FA5}">
                      <a16:colId xmlns:a16="http://schemas.microsoft.com/office/drawing/2014/main" val="467425228"/>
                    </a:ext>
                  </a:extLst>
                </a:gridCol>
              </a:tblGrid>
              <a:tr h="370840">
                <a:tc>
                  <a:txBody>
                    <a:bodyPr/>
                    <a:lstStyle/>
                    <a:p>
                      <a:r>
                        <a:rPr lang="fr-CA" dirty="0"/>
                        <a:t>Activité</a:t>
                      </a:r>
                    </a:p>
                  </a:txBody>
                  <a:tcPr/>
                </a:tc>
                <a:tc>
                  <a:txBody>
                    <a:bodyPr/>
                    <a:lstStyle/>
                    <a:p>
                      <a:r>
                        <a:rPr lang="fr-CA" dirty="0"/>
                        <a:t>Coût prévu ($)</a:t>
                      </a:r>
                    </a:p>
                  </a:txBody>
                  <a:tcPr/>
                </a:tc>
                <a:tc>
                  <a:txBody>
                    <a:bodyPr/>
                    <a:lstStyle/>
                    <a:p>
                      <a:r>
                        <a:rPr lang="fr-CA" dirty="0"/>
                        <a:t>Coût réel ($)</a:t>
                      </a:r>
                    </a:p>
                  </a:txBody>
                  <a:tcPr/>
                </a:tc>
                <a:extLst>
                  <a:ext uri="{0D108BD9-81ED-4DB2-BD59-A6C34878D82A}">
                    <a16:rowId xmlns:a16="http://schemas.microsoft.com/office/drawing/2014/main" val="1567905276"/>
                  </a:ext>
                </a:extLst>
              </a:tr>
              <a:tr h="370840">
                <a:tc>
                  <a:txBody>
                    <a:bodyPr/>
                    <a:lstStyle/>
                    <a:p>
                      <a:r>
                        <a:rPr lang="fr-CA" sz="1800" kern="1200" dirty="0">
                          <a:solidFill>
                            <a:schemeClr val="dk1"/>
                          </a:solidFill>
                          <a:effectLst/>
                          <a:latin typeface="+mn-lt"/>
                          <a:ea typeface="+mn-ea"/>
                          <a:cs typeface="+mn-cs"/>
                        </a:rPr>
                        <a:t>Mise à jour automatique des données</a:t>
                      </a:r>
                      <a:endParaRPr lang="fr-CA" dirty="0"/>
                    </a:p>
                  </a:txBody>
                  <a:tcPr/>
                </a:tc>
                <a:tc>
                  <a:txBody>
                    <a:bodyPr/>
                    <a:lstStyle/>
                    <a:p>
                      <a:pPr algn="ctr"/>
                      <a:r>
                        <a:rPr lang="fr-CA" dirty="0"/>
                        <a:t>560</a:t>
                      </a:r>
                    </a:p>
                  </a:txBody>
                  <a:tcPr/>
                </a:tc>
                <a:tc>
                  <a:txBody>
                    <a:bodyPr/>
                    <a:lstStyle/>
                    <a:p>
                      <a:pPr algn="ctr"/>
                      <a:r>
                        <a:rPr lang="fr-CA" dirty="0"/>
                        <a:t>560</a:t>
                      </a:r>
                    </a:p>
                  </a:txBody>
                  <a:tcPr/>
                </a:tc>
                <a:extLst>
                  <a:ext uri="{0D108BD9-81ED-4DB2-BD59-A6C34878D82A}">
                    <a16:rowId xmlns:a16="http://schemas.microsoft.com/office/drawing/2014/main" val="1811526709"/>
                  </a:ext>
                </a:extLst>
              </a:tr>
              <a:tr h="370840">
                <a:tc>
                  <a:txBody>
                    <a:bodyPr/>
                    <a:lstStyle/>
                    <a:p>
                      <a:r>
                        <a:rPr lang="fr-CA" sz="1800" kern="1200" dirty="0">
                          <a:solidFill>
                            <a:schemeClr val="dk1"/>
                          </a:solidFill>
                          <a:effectLst/>
                          <a:latin typeface="+mn-lt"/>
                          <a:ea typeface="+mn-ea"/>
                          <a:cs typeface="+mn-cs"/>
                        </a:rPr>
                        <a:t>Calcul du rendement total</a:t>
                      </a:r>
                      <a:endParaRPr lang="fr-CA" dirty="0"/>
                    </a:p>
                  </a:txBody>
                  <a:tcPr/>
                </a:tc>
                <a:tc>
                  <a:txBody>
                    <a:bodyPr/>
                    <a:lstStyle/>
                    <a:p>
                      <a:pPr algn="ctr"/>
                      <a:r>
                        <a:rPr lang="fr-CA" dirty="0"/>
                        <a:t>400</a:t>
                      </a:r>
                    </a:p>
                  </a:txBody>
                  <a:tcPr/>
                </a:tc>
                <a:tc>
                  <a:txBody>
                    <a:bodyPr/>
                    <a:lstStyle/>
                    <a:p>
                      <a:pPr algn="ctr"/>
                      <a:r>
                        <a:rPr lang="fr-CA" dirty="0"/>
                        <a:t>400</a:t>
                      </a:r>
                    </a:p>
                  </a:txBody>
                  <a:tcPr/>
                </a:tc>
                <a:extLst>
                  <a:ext uri="{0D108BD9-81ED-4DB2-BD59-A6C34878D82A}">
                    <a16:rowId xmlns:a16="http://schemas.microsoft.com/office/drawing/2014/main" val="295758619"/>
                  </a:ext>
                </a:extLst>
              </a:tr>
              <a:tr h="370840">
                <a:tc>
                  <a:txBody>
                    <a:bodyPr/>
                    <a:lstStyle/>
                    <a:p>
                      <a:r>
                        <a:rPr lang="fr-CA" sz="1800" kern="1200" dirty="0">
                          <a:solidFill>
                            <a:schemeClr val="dk1"/>
                          </a:solidFill>
                          <a:effectLst/>
                          <a:latin typeface="+mn-lt"/>
                          <a:ea typeface="+mn-ea"/>
                          <a:cs typeface="+mn-cs"/>
                        </a:rPr>
                        <a:t>Graphiques de performance interactifs</a:t>
                      </a:r>
                      <a:endParaRPr lang="fr-CA" dirty="0"/>
                    </a:p>
                  </a:txBody>
                  <a:tcPr/>
                </a:tc>
                <a:tc>
                  <a:txBody>
                    <a:bodyPr/>
                    <a:lstStyle/>
                    <a:p>
                      <a:pPr algn="ctr"/>
                      <a:r>
                        <a:rPr lang="fr-CA" dirty="0"/>
                        <a:t>640</a:t>
                      </a:r>
                    </a:p>
                  </a:txBody>
                  <a:tcPr/>
                </a:tc>
                <a:tc>
                  <a:txBody>
                    <a:bodyPr/>
                    <a:lstStyle/>
                    <a:p>
                      <a:pPr algn="ctr"/>
                      <a:r>
                        <a:rPr lang="fr-CA" dirty="0"/>
                        <a:t>640</a:t>
                      </a:r>
                    </a:p>
                  </a:txBody>
                  <a:tcPr/>
                </a:tc>
                <a:extLst>
                  <a:ext uri="{0D108BD9-81ED-4DB2-BD59-A6C34878D82A}">
                    <a16:rowId xmlns:a16="http://schemas.microsoft.com/office/drawing/2014/main" val="2675311778"/>
                  </a:ext>
                </a:extLst>
              </a:tr>
              <a:tr h="370840">
                <a:tc>
                  <a:txBody>
                    <a:bodyPr/>
                    <a:lstStyle/>
                    <a:p>
                      <a:r>
                        <a:rPr lang="fr-CA" sz="1800" kern="1200" dirty="0">
                          <a:solidFill>
                            <a:schemeClr val="dk1"/>
                          </a:solidFill>
                          <a:effectLst/>
                          <a:latin typeface="+mn-lt"/>
                          <a:ea typeface="+mn-ea"/>
                          <a:cs typeface="+mn-cs"/>
                        </a:rPr>
                        <a:t>Comparaison avec indices de référence</a:t>
                      </a:r>
                      <a:endParaRPr lang="fr-CA" dirty="0"/>
                    </a:p>
                  </a:txBody>
                  <a:tcPr/>
                </a:tc>
                <a:tc>
                  <a:txBody>
                    <a:bodyPr/>
                    <a:lstStyle/>
                    <a:p>
                      <a:pPr algn="ctr"/>
                      <a:r>
                        <a:rPr lang="fr-CA" dirty="0"/>
                        <a:t>480</a:t>
                      </a:r>
                    </a:p>
                  </a:txBody>
                  <a:tcPr/>
                </a:tc>
                <a:tc>
                  <a:txBody>
                    <a:bodyPr/>
                    <a:lstStyle/>
                    <a:p>
                      <a:pPr algn="ctr"/>
                      <a:r>
                        <a:rPr lang="fr-CA" dirty="0"/>
                        <a:t>480</a:t>
                      </a:r>
                    </a:p>
                  </a:txBody>
                  <a:tcPr/>
                </a:tc>
                <a:extLst>
                  <a:ext uri="{0D108BD9-81ED-4DB2-BD59-A6C34878D82A}">
                    <a16:rowId xmlns:a16="http://schemas.microsoft.com/office/drawing/2014/main" val="1907641215"/>
                  </a:ext>
                </a:extLst>
              </a:tr>
              <a:tr h="370840">
                <a:tc>
                  <a:txBody>
                    <a:bodyPr/>
                    <a:lstStyle/>
                    <a:p>
                      <a:r>
                        <a:rPr lang="fr-CA" sz="1800" kern="1200" dirty="0">
                          <a:solidFill>
                            <a:schemeClr val="dk1"/>
                          </a:solidFill>
                          <a:effectLst/>
                          <a:latin typeface="+mn-lt"/>
                          <a:ea typeface="+mn-ea"/>
                          <a:cs typeface="+mn-cs"/>
                        </a:rPr>
                        <a:t>Machine Learning pour prédictions</a:t>
                      </a:r>
                      <a:endParaRPr lang="fr-CA" dirty="0"/>
                    </a:p>
                  </a:txBody>
                  <a:tcPr anchor="ctr"/>
                </a:tc>
                <a:tc>
                  <a:txBody>
                    <a:bodyPr/>
                    <a:lstStyle/>
                    <a:p>
                      <a:pPr algn="ctr"/>
                      <a:r>
                        <a:rPr lang="fr-CA" dirty="0"/>
                        <a:t>800</a:t>
                      </a:r>
                    </a:p>
                  </a:txBody>
                  <a:tcPr/>
                </a:tc>
                <a:tc>
                  <a:txBody>
                    <a:bodyPr/>
                    <a:lstStyle/>
                    <a:p>
                      <a:pPr algn="ctr"/>
                      <a:r>
                        <a:rPr lang="fr-CA" dirty="0"/>
                        <a:t>800</a:t>
                      </a:r>
                    </a:p>
                  </a:txBody>
                  <a:tcPr/>
                </a:tc>
                <a:extLst>
                  <a:ext uri="{0D108BD9-81ED-4DB2-BD59-A6C34878D82A}">
                    <a16:rowId xmlns:a16="http://schemas.microsoft.com/office/drawing/2014/main" val="4254618706"/>
                  </a:ext>
                </a:extLst>
              </a:tr>
              <a:tr h="414746">
                <a:tc>
                  <a:txBody>
                    <a:bodyPr/>
                    <a:lstStyle/>
                    <a:p>
                      <a:r>
                        <a:rPr lang="fr-CA" sz="1800" kern="1200" dirty="0">
                          <a:solidFill>
                            <a:schemeClr val="dk1"/>
                          </a:solidFill>
                          <a:effectLst/>
                          <a:latin typeface="+mn-lt"/>
                          <a:ea typeface="+mn-ea"/>
                          <a:cs typeface="+mn-cs"/>
                        </a:rPr>
                        <a:t>Configuration des alertes</a:t>
                      </a:r>
                      <a:endParaRPr lang="fr-CA" dirty="0"/>
                    </a:p>
                  </a:txBody>
                  <a:tcPr anchor="ctr"/>
                </a:tc>
                <a:tc>
                  <a:txBody>
                    <a:bodyPr/>
                    <a:lstStyle/>
                    <a:p>
                      <a:pPr algn="ctr"/>
                      <a:r>
                        <a:rPr lang="fr-CA" dirty="0"/>
                        <a:t>480</a:t>
                      </a:r>
                    </a:p>
                  </a:txBody>
                  <a:tcPr/>
                </a:tc>
                <a:tc>
                  <a:txBody>
                    <a:bodyPr/>
                    <a:lstStyle/>
                    <a:p>
                      <a:pPr algn="ctr"/>
                      <a:r>
                        <a:rPr lang="fr-CA" dirty="0"/>
                        <a:t>480</a:t>
                      </a:r>
                    </a:p>
                  </a:txBody>
                  <a:tcPr/>
                </a:tc>
                <a:extLst>
                  <a:ext uri="{0D108BD9-81ED-4DB2-BD59-A6C34878D82A}">
                    <a16:rowId xmlns:a16="http://schemas.microsoft.com/office/drawing/2014/main" val="3734329418"/>
                  </a:ext>
                </a:extLst>
              </a:tr>
              <a:tr h="370840">
                <a:tc>
                  <a:txBody>
                    <a:bodyPr/>
                    <a:lstStyle/>
                    <a:p>
                      <a:r>
                        <a:rPr lang="fr-CA" b="1" dirty="0"/>
                        <a:t>Total</a:t>
                      </a:r>
                      <a:endParaRPr lang="fr-CA" dirty="0"/>
                    </a:p>
                  </a:txBody>
                  <a:tcPr anchor="ctr"/>
                </a:tc>
                <a:tc>
                  <a:txBody>
                    <a:bodyPr/>
                    <a:lstStyle/>
                    <a:p>
                      <a:pPr algn="ctr"/>
                      <a:r>
                        <a:rPr lang="fr-CA" dirty="0"/>
                        <a:t>3360</a:t>
                      </a:r>
                    </a:p>
                  </a:txBody>
                  <a:tcPr/>
                </a:tc>
                <a:tc>
                  <a:txBody>
                    <a:bodyPr/>
                    <a:lstStyle/>
                    <a:p>
                      <a:pPr algn="ctr"/>
                      <a:r>
                        <a:rPr lang="fr-CA" dirty="0"/>
                        <a:t>3360</a:t>
                      </a:r>
                    </a:p>
                  </a:txBody>
                  <a:tcPr/>
                </a:tc>
                <a:extLst>
                  <a:ext uri="{0D108BD9-81ED-4DB2-BD59-A6C34878D82A}">
                    <a16:rowId xmlns:a16="http://schemas.microsoft.com/office/drawing/2014/main" val="1260295128"/>
                  </a:ext>
                </a:extLst>
              </a:tr>
            </a:tbl>
          </a:graphicData>
        </a:graphic>
      </p:graphicFrame>
    </p:spTree>
    <p:extLst>
      <p:ext uri="{BB962C8B-B14F-4D97-AF65-F5344CB8AC3E}">
        <p14:creationId xmlns:p14="http://schemas.microsoft.com/office/powerpoint/2010/main" val="1400704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3B096E-2381-5899-B522-0F59C2410DCC}"/>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9FCB015A-FF19-3ACD-9E45-23A3CF005079}"/>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BCE3E565-FC05-E740-632D-A52289041C5B}"/>
              </a:ext>
            </a:extLst>
          </p:cNvPr>
          <p:cNvSpPr>
            <a:spLocks noGrp="1"/>
          </p:cNvSpPr>
          <p:nvPr>
            <p:ph type="ctrTitle"/>
          </p:nvPr>
        </p:nvSpPr>
        <p:spPr>
          <a:xfrm>
            <a:off x="6235700" y="1448303"/>
            <a:ext cx="5956300" cy="1100565"/>
          </a:xfrm>
        </p:spPr>
        <p:txBody>
          <a:bodyPr tIns="180000" rtlCol="0"/>
          <a:lstStyle/>
          <a:p>
            <a:pPr algn="l"/>
            <a:r>
              <a:rPr lang="fr-CA" sz="3200" b="1" dirty="0"/>
              <a:t>Coût du projet  Sprint  3</a:t>
            </a:r>
            <a:br>
              <a:rPr lang="fr-CA" sz="1050" b="1" dirty="0"/>
            </a:br>
            <a:br>
              <a:rPr lang="fr-CA" sz="1400" b="1" dirty="0"/>
            </a:b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69E2F976-3A45-3A5C-9292-F21186F314A2}"/>
              </a:ext>
            </a:extLst>
          </p:cNvPr>
          <p:cNvSpPr>
            <a:spLocks noGrp="1"/>
          </p:cNvSpPr>
          <p:nvPr>
            <p:ph type="body" sz="quarter" idx="13"/>
          </p:nvPr>
        </p:nvSpPr>
        <p:spPr>
          <a:xfrm>
            <a:off x="6235700" y="2329543"/>
            <a:ext cx="5956300" cy="849085"/>
          </a:xfrm>
        </p:spPr>
        <p:txBody>
          <a:bodyPr rtlCol="0"/>
          <a:lstStyle/>
          <a:p>
            <a:pPr algn="ctr"/>
            <a:r>
              <a:rPr lang="fr-FR" dirty="0"/>
              <a:t>Tableau</a:t>
            </a:r>
          </a:p>
        </p:txBody>
      </p:sp>
      <p:sp>
        <p:nvSpPr>
          <p:cNvPr id="5" name="Espace réservé du numéro de diapositive 4">
            <a:extLst>
              <a:ext uri="{FF2B5EF4-FFF2-40B4-BE49-F238E27FC236}">
                <a16:creationId xmlns:a16="http://schemas.microsoft.com/office/drawing/2014/main" id="{4CE3C7BB-215F-7262-32EB-A47C36E34DF1}"/>
              </a:ext>
            </a:extLst>
          </p:cNvPr>
          <p:cNvSpPr>
            <a:spLocks noGrp="1"/>
          </p:cNvSpPr>
          <p:nvPr>
            <p:ph type="sldNum" sz="quarter" idx="12"/>
          </p:nvPr>
        </p:nvSpPr>
        <p:spPr/>
        <p:txBody>
          <a:bodyPr rtlCol="0"/>
          <a:lstStyle/>
          <a:p>
            <a:pPr rtl="0"/>
            <a:fld id="{19B51A1E-902D-48AF-9020-955120F399B6}" type="slidenum">
              <a:rPr lang="fr-CA" smtClean="0"/>
              <a:pPr rtl="0"/>
              <a:t>13</a:t>
            </a:fld>
            <a:endParaRPr lang="fr-CA"/>
          </a:p>
        </p:txBody>
      </p:sp>
      <p:graphicFrame>
        <p:nvGraphicFramePr>
          <p:cNvPr id="2" name="Tableau 1">
            <a:extLst>
              <a:ext uri="{FF2B5EF4-FFF2-40B4-BE49-F238E27FC236}">
                <a16:creationId xmlns:a16="http://schemas.microsoft.com/office/drawing/2014/main" id="{1A5687FF-842F-BAC3-A3CA-63754468FACC}"/>
              </a:ext>
            </a:extLst>
          </p:cNvPr>
          <p:cNvGraphicFramePr>
            <a:graphicFrameLocks noGrp="1"/>
          </p:cNvGraphicFramePr>
          <p:nvPr>
            <p:extLst>
              <p:ext uri="{D42A27DB-BD31-4B8C-83A1-F6EECF244321}">
                <p14:modId xmlns:p14="http://schemas.microsoft.com/office/powerpoint/2010/main" val="3312637665"/>
              </p:ext>
            </p:extLst>
          </p:nvPr>
        </p:nvGraphicFramePr>
        <p:xfrm>
          <a:off x="2960914" y="3178628"/>
          <a:ext cx="9231083" cy="3010626"/>
        </p:xfrm>
        <a:graphic>
          <a:graphicData uri="http://schemas.openxmlformats.org/drawingml/2006/table">
            <a:tbl>
              <a:tblPr firstRow="1" bandRow="1">
                <a:tableStyleId>{073A0DAA-6AF3-43AB-8588-CEC1D06C72B9}</a:tableStyleId>
              </a:tblPr>
              <a:tblGrid>
                <a:gridCol w="5611406">
                  <a:extLst>
                    <a:ext uri="{9D8B030D-6E8A-4147-A177-3AD203B41FA5}">
                      <a16:colId xmlns:a16="http://schemas.microsoft.com/office/drawing/2014/main" val="3951121374"/>
                    </a:ext>
                  </a:extLst>
                </a:gridCol>
                <a:gridCol w="1846216">
                  <a:extLst>
                    <a:ext uri="{9D8B030D-6E8A-4147-A177-3AD203B41FA5}">
                      <a16:colId xmlns:a16="http://schemas.microsoft.com/office/drawing/2014/main" val="3471734224"/>
                    </a:ext>
                  </a:extLst>
                </a:gridCol>
                <a:gridCol w="1773461">
                  <a:extLst>
                    <a:ext uri="{9D8B030D-6E8A-4147-A177-3AD203B41FA5}">
                      <a16:colId xmlns:a16="http://schemas.microsoft.com/office/drawing/2014/main" val="467425228"/>
                    </a:ext>
                  </a:extLst>
                </a:gridCol>
              </a:tblGrid>
              <a:tr h="370840">
                <a:tc>
                  <a:txBody>
                    <a:bodyPr/>
                    <a:lstStyle/>
                    <a:p>
                      <a:r>
                        <a:rPr lang="fr-CA" dirty="0"/>
                        <a:t>Activité</a:t>
                      </a:r>
                    </a:p>
                  </a:txBody>
                  <a:tcPr/>
                </a:tc>
                <a:tc>
                  <a:txBody>
                    <a:bodyPr/>
                    <a:lstStyle/>
                    <a:p>
                      <a:r>
                        <a:rPr lang="fr-CA" dirty="0"/>
                        <a:t>Coût prévu ($)</a:t>
                      </a:r>
                    </a:p>
                  </a:txBody>
                  <a:tcPr/>
                </a:tc>
                <a:tc>
                  <a:txBody>
                    <a:bodyPr/>
                    <a:lstStyle/>
                    <a:p>
                      <a:r>
                        <a:rPr lang="fr-CA" dirty="0"/>
                        <a:t>Coût réel ($)</a:t>
                      </a:r>
                    </a:p>
                  </a:txBody>
                  <a:tcPr/>
                </a:tc>
                <a:extLst>
                  <a:ext uri="{0D108BD9-81ED-4DB2-BD59-A6C34878D82A}">
                    <a16:rowId xmlns:a16="http://schemas.microsoft.com/office/drawing/2014/main" val="1567905276"/>
                  </a:ext>
                </a:extLst>
              </a:tr>
              <a:tr h="370840">
                <a:tc>
                  <a:txBody>
                    <a:bodyPr/>
                    <a:lstStyle/>
                    <a:p>
                      <a:pPr algn="l">
                        <a:buFont typeface="Arial" panose="020B0604020202020204" pitchFamily="34" charset="0"/>
                        <a:buNone/>
                      </a:pPr>
                      <a:r>
                        <a:rPr lang="fr-FR" dirty="0"/>
                        <a:t>Effectuer des notifications en temps réel</a:t>
                      </a:r>
                    </a:p>
                  </a:txBody>
                  <a:tcPr/>
                </a:tc>
                <a:tc>
                  <a:txBody>
                    <a:bodyPr/>
                    <a:lstStyle/>
                    <a:p>
                      <a:pPr algn="ctr"/>
                      <a:r>
                        <a:rPr lang="fr-CA" dirty="0"/>
                        <a:t>560</a:t>
                      </a:r>
                    </a:p>
                  </a:txBody>
                  <a:tcPr/>
                </a:tc>
                <a:tc>
                  <a:txBody>
                    <a:bodyPr/>
                    <a:lstStyle/>
                    <a:p>
                      <a:pPr algn="ctr"/>
                      <a:r>
                        <a:rPr lang="fr-CA" dirty="0"/>
                        <a:t>560</a:t>
                      </a:r>
                    </a:p>
                  </a:txBody>
                  <a:tcPr/>
                </a:tc>
                <a:extLst>
                  <a:ext uri="{0D108BD9-81ED-4DB2-BD59-A6C34878D82A}">
                    <a16:rowId xmlns:a16="http://schemas.microsoft.com/office/drawing/2014/main" val="1811526709"/>
                  </a:ext>
                </a:extLst>
              </a:tr>
              <a:tr h="370840">
                <a:tc>
                  <a:txBody>
                    <a:bodyPr/>
                    <a:lstStyle/>
                    <a:p>
                      <a:r>
                        <a:rPr lang="fr-FR" dirty="0"/>
                        <a:t>Inclusion des nouvelles du marché</a:t>
                      </a:r>
                      <a:endParaRPr lang="fr-CA" dirty="0"/>
                    </a:p>
                  </a:txBody>
                  <a:tcPr/>
                </a:tc>
                <a:tc>
                  <a:txBody>
                    <a:bodyPr/>
                    <a:lstStyle/>
                    <a:p>
                      <a:pPr algn="ctr"/>
                      <a:r>
                        <a:rPr lang="fr-CA" dirty="0"/>
                        <a:t>400</a:t>
                      </a:r>
                    </a:p>
                  </a:txBody>
                  <a:tcPr/>
                </a:tc>
                <a:tc>
                  <a:txBody>
                    <a:bodyPr/>
                    <a:lstStyle/>
                    <a:p>
                      <a:pPr algn="ctr"/>
                      <a:r>
                        <a:rPr lang="fr-CA" dirty="0"/>
                        <a:t>400</a:t>
                      </a:r>
                    </a:p>
                  </a:txBody>
                  <a:tcPr/>
                </a:tc>
                <a:extLst>
                  <a:ext uri="{0D108BD9-81ED-4DB2-BD59-A6C34878D82A}">
                    <a16:rowId xmlns:a16="http://schemas.microsoft.com/office/drawing/2014/main" val="295758619"/>
                  </a:ext>
                </a:extLst>
              </a:tr>
              <a:tr h="370840">
                <a:tc>
                  <a:txBody>
                    <a:bodyPr/>
                    <a:lstStyle/>
                    <a:p>
                      <a:pPr algn="l">
                        <a:buFont typeface="Arial" panose="020B0604020202020204" pitchFamily="34" charset="0"/>
                        <a:buNone/>
                      </a:pPr>
                      <a:r>
                        <a:rPr lang="fr-FR" dirty="0" err="1"/>
                        <a:t>Overview</a:t>
                      </a:r>
                      <a:r>
                        <a:rPr lang="fr-FR" dirty="0"/>
                        <a:t> de compagnie</a:t>
                      </a:r>
                      <a:endParaRPr lang="fr-CA" sz="1800" dirty="0">
                        <a:effectLst/>
                        <a:latin typeface="Aptos" panose="020B0004020202020204" pitchFamily="34" charset="0"/>
                        <a:ea typeface="Aptos" panose="020B0004020202020204" pitchFamily="34" charset="0"/>
                        <a:cs typeface="Times New Roman" panose="02020603050405020304" pitchFamily="18" charset="0"/>
                      </a:endParaRPr>
                    </a:p>
                  </a:txBody>
                  <a:tcPr/>
                </a:tc>
                <a:tc>
                  <a:txBody>
                    <a:bodyPr/>
                    <a:lstStyle/>
                    <a:p>
                      <a:pPr algn="ctr"/>
                      <a:r>
                        <a:rPr lang="fr-CA" dirty="0"/>
                        <a:t>640</a:t>
                      </a:r>
                    </a:p>
                  </a:txBody>
                  <a:tcPr/>
                </a:tc>
                <a:tc>
                  <a:txBody>
                    <a:bodyPr/>
                    <a:lstStyle/>
                    <a:p>
                      <a:pPr algn="ctr"/>
                      <a:r>
                        <a:rPr lang="fr-CA" dirty="0"/>
                        <a:t>640</a:t>
                      </a:r>
                    </a:p>
                  </a:txBody>
                  <a:tcPr/>
                </a:tc>
                <a:extLst>
                  <a:ext uri="{0D108BD9-81ED-4DB2-BD59-A6C34878D82A}">
                    <a16:rowId xmlns:a16="http://schemas.microsoft.com/office/drawing/2014/main" val="2675311778"/>
                  </a:ext>
                </a:extLst>
              </a:tr>
              <a:tr h="370840">
                <a:tc>
                  <a:txBody>
                    <a:bodyPr/>
                    <a:lstStyle/>
                    <a:p>
                      <a:r>
                        <a:rPr lang="fr-CA" sz="1800" kern="1200" dirty="0">
                          <a:solidFill>
                            <a:schemeClr val="dk1"/>
                          </a:solidFill>
                          <a:effectLst/>
                          <a:latin typeface="+mn-lt"/>
                          <a:ea typeface="+mn-ea"/>
                          <a:cs typeface="+mn-cs"/>
                        </a:rPr>
                        <a:t>Récupération des données de marché</a:t>
                      </a:r>
                      <a:endParaRPr lang="fr-CA" dirty="0"/>
                    </a:p>
                  </a:txBody>
                  <a:tcPr/>
                </a:tc>
                <a:tc>
                  <a:txBody>
                    <a:bodyPr/>
                    <a:lstStyle/>
                    <a:p>
                      <a:pPr algn="ctr"/>
                      <a:r>
                        <a:rPr lang="fr-CA" dirty="0"/>
                        <a:t>480</a:t>
                      </a:r>
                    </a:p>
                  </a:txBody>
                  <a:tcPr/>
                </a:tc>
                <a:tc>
                  <a:txBody>
                    <a:bodyPr/>
                    <a:lstStyle/>
                    <a:p>
                      <a:pPr algn="ctr"/>
                      <a:r>
                        <a:rPr lang="fr-CA" dirty="0"/>
                        <a:t>480</a:t>
                      </a:r>
                    </a:p>
                  </a:txBody>
                  <a:tcPr/>
                </a:tc>
                <a:extLst>
                  <a:ext uri="{0D108BD9-81ED-4DB2-BD59-A6C34878D82A}">
                    <a16:rowId xmlns:a16="http://schemas.microsoft.com/office/drawing/2014/main" val="1907641215"/>
                  </a:ext>
                </a:extLst>
              </a:tr>
              <a:tr h="370840">
                <a:tc>
                  <a:txBody>
                    <a:bodyPr/>
                    <a:lstStyle/>
                    <a:p>
                      <a:r>
                        <a:rPr lang="fr-CA" sz="1800" kern="1200" dirty="0">
                          <a:solidFill>
                            <a:schemeClr val="dk1"/>
                          </a:solidFill>
                          <a:effectLst/>
                          <a:latin typeface="+mn-lt"/>
                          <a:ea typeface="+mn-ea"/>
                          <a:cs typeface="+mn-cs"/>
                        </a:rPr>
                        <a:t>Mise à jour des cours via API</a:t>
                      </a:r>
                      <a:endParaRPr lang="fr-CA" dirty="0"/>
                    </a:p>
                  </a:txBody>
                  <a:tcPr anchor="ctr"/>
                </a:tc>
                <a:tc>
                  <a:txBody>
                    <a:bodyPr/>
                    <a:lstStyle/>
                    <a:p>
                      <a:pPr algn="ctr"/>
                      <a:r>
                        <a:rPr lang="fr-CA" dirty="0"/>
                        <a:t>800</a:t>
                      </a:r>
                    </a:p>
                  </a:txBody>
                  <a:tcPr/>
                </a:tc>
                <a:tc>
                  <a:txBody>
                    <a:bodyPr/>
                    <a:lstStyle/>
                    <a:p>
                      <a:pPr algn="ctr"/>
                      <a:r>
                        <a:rPr lang="fr-CA" dirty="0"/>
                        <a:t>800</a:t>
                      </a:r>
                    </a:p>
                  </a:txBody>
                  <a:tcPr/>
                </a:tc>
                <a:extLst>
                  <a:ext uri="{0D108BD9-81ED-4DB2-BD59-A6C34878D82A}">
                    <a16:rowId xmlns:a16="http://schemas.microsoft.com/office/drawing/2014/main" val="4254618706"/>
                  </a:ext>
                </a:extLst>
              </a:tr>
              <a:tr h="414746">
                <a:tc>
                  <a:txBody>
                    <a:bodyPr/>
                    <a:lstStyle/>
                    <a:p>
                      <a:endParaRPr lang="fr-CA" dirty="0"/>
                    </a:p>
                  </a:txBody>
                  <a:tcPr anchor="ctr"/>
                </a:tc>
                <a:tc>
                  <a:txBody>
                    <a:bodyPr/>
                    <a:lstStyle/>
                    <a:p>
                      <a:pPr algn="ctr"/>
                      <a:endParaRPr lang="fr-CA" dirty="0"/>
                    </a:p>
                  </a:txBody>
                  <a:tcPr/>
                </a:tc>
                <a:tc>
                  <a:txBody>
                    <a:bodyPr/>
                    <a:lstStyle/>
                    <a:p>
                      <a:pPr algn="ctr"/>
                      <a:endParaRPr lang="fr-CA" dirty="0"/>
                    </a:p>
                  </a:txBody>
                  <a:tcPr/>
                </a:tc>
                <a:extLst>
                  <a:ext uri="{0D108BD9-81ED-4DB2-BD59-A6C34878D82A}">
                    <a16:rowId xmlns:a16="http://schemas.microsoft.com/office/drawing/2014/main" val="3734329418"/>
                  </a:ext>
                </a:extLst>
              </a:tr>
              <a:tr h="370840">
                <a:tc>
                  <a:txBody>
                    <a:bodyPr/>
                    <a:lstStyle/>
                    <a:p>
                      <a:r>
                        <a:rPr lang="fr-CA" b="1" dirty="0"/>
                        <a:t>Total</a:t>
                      </a:r>
                      <a:endParaRPr lang="fr-CA" dirty="0"/>
                    </a:p>
                  </a:txBody>
                  <a:tcPr anchor="ctr"/>
                </a:tc>
                <a:tc>
                  <a:txBody>
                    <a:bodyPr/>
                    <a:lstStyle/>
                    <a:p>
                      <a:pPr algn="ctr"/>
                      <a:r>
                        <a:rPr lang="fr-CA" dirty="0"/>
                        <a:t>2880</a:t>
                      </a:r>
                    </a:p>
                  </a:txBody>
                  <a:tcPr/>
                </a:tc>
                <a:tc>
                  <a:txBody>
                    <a:bodyPr/>
                    <a:lstStyle/>
                    <a:p>
                      <a:pPr algn="ctr"/>
                      <a:r>
                        <a:rPr lang="fr-CA" dirty="0"/>
                        <a:t>2880</a:t>
                      </a:r>
                    </a:p>
                  </a:txBody>
                  <a:tcPr/>
                </a:tc>
                <a:extLst>
                  <a:ext uri="{0D108BD9-81ED-4DB2-BD59-A6C34878D82A}">
                    <a16:rowId xmlns:a16="http://schemas.microsoft.com/office/drawing/2014/main" val="1260295128"/>
                  </a:ext>
                </a:extLst>
              </a:tr>
            </a:tbl>
          </a:graphicData>
        </a:graphic>
      </p:graphicFrame>
    </p:spTree>
    <p:extLst>
      <p:ext uri="{BB962C8B-B14F-4D97-AF65-F5344CB8AC3E}">
        <p14:creationId xmlns:p14="http://schemas.microsoft.com/office/powerpoint/2010/main" val="2588846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pic>
        <p:nvPicPr>
          <p:cNvPr id="23" name="Espace réservé d’image 22" descr="Femme souriante en train d’utiliser un ordinateur portable">
            <a:extLst>
              <a:ext uri="{FF2B5EF4-FFF2-40B4-BE49-F238E27FC236}">
                <a16:creationId xmlns:a16="http://schemas.microsoft.com/office/drawing/2014/main" id="{35E3CE9E-B03C-CB4B-A83A-D3265C7A0545}"/>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title"/>
          </p:nvPr>
        </p:nvSpPr>
        <p:spPr>
          <a:xfrm>
            <a:off x="-1700" y="2156226"/>
            <a:ext cx="4903599" cy="1958400"/>
          </a:xfrm>
        </p:spPr>
        <p:txBody>
          <a:bodyPr rtlCol="0"/>
          <a:lstStyle/>
          <a:p>
            <a:r>
              <a:rPr lang="fr-CA" sz="2800" b="1" dirty="0"/>
              <a:t>État d'avancement (Sunset Graph)</a:t>
            </a:r>
            <a:br>
              <a:rPr lang="fr-CA" sz="2800" b="1" dirty="0"/>
            </a:br>
            <a:endParaRPr lang="fr-CA" sz="2800" dirty="0"/>
          </a:p>
        </p:txBody>
      </p:sp>
      <p:sp>
        <p:nvSpPr>
          <p:cNvPr id="10" name="Espace réservé du texte 9">
            <a:extLst>
              <a:ext uri="{FF2B5EF4-FFF2-40B4-BE49-F238E27FC236}">
                <a16:creationId xmlns:a16="http://schemas.microsoft.com/office/drawing/2014/main" id="{2972F17A-D965-40B9-8ABB-C634072DBCC0}"/>
              </a:ext>
            </a:extLst>
          </p:cNvPr>
          <p:cNvSpPr>
            <a:spLocks noGrp="1"/>
          </p:cNvSpPr>
          <p:nvPr>
            <p:ph type="body" sz="quarter" idx="13"/>
          </p:nvPr>
        </p:nvSpPr>
        <p:spPr>
          <a:xfrm>
            <a:off x="0" y="4110760"/>
            <a:ext cx="4902200" cy="1100565"/>
          </a:xfrm>
        </p:spPr>
        <p:txBody>
          <a:bodyPr rtlCol="0"/>
          <a:lstStyle/>
          <a:p>
            <a:pPr rtl="0"/>
            <a:r>
              <a:rPr lang="fr-CA" dirty="0"/>
              <a:t>Voici le graphique</a:t>
            </a:r>
          </a:p>
          <a:p>
            <a:pPr rtl="0"/>
            <a:endParaRPr lang="fr-CA" dirty="0"/>
          </a:p>
        </p:txBody>
      </p:sp>
      <p:sp>
        <p:nvSpPr>
          <p:cNvPr id="5" name="Espace réservé du numéro de diapositive 4">
            <a:extLst>
              <a:ext uri="{FF2B5EF4-FFF2-40B4-BE49-F238E27FC236}">
                <a16:creationId xmlns:a16="http://schemas.microsoft.com/office/drawing/2014/main" id="{F6964141-6F81-4947-A236-746D94ED3F6F}"/>
              </a:ext>
            </a:extLst>
          </p:cNvPr>
          <p:cNvSpPr>
            <a:spLocks noGrp="1"/>
          </p:cNvSpPr>
          <p:nvPr>
            <p:ph type="sldNum" sz="quarter" idx="12"/>
          </p:nvPr>
        </p:nvSpPr>
        <p:spPr/>
        <p:txBody>
          <a:bodyPr rtlCol="0"/>
          <a:lstStyle/>
          <a:p>
            <a:pPr rtl="0"/>
            <a:fld id="{19B51A1E-902D-48AF-9020-955120F399B6}" type="slidenum">
              <a:rPr lang="fr-CA" smtClean="0"/>
              <a:pPr rtl="0"/>
              <a:t>14</a:t>
            </a:fld>
            <a:endParaRPr lang="fr-CA"/>
          </a:p>
        </p:txBody>
      </p:sp>
    </p:spTree>
    <p:extLst>
      <p:ext uri="{BB962C8B-B14F-4D97-AF65-F5344CB8AC3E}">
        <p14:creationId xmlns:p14="http://schemas.microsoft.com/office/powerpoint/2010/main" val="2117695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3FB4D5-DA14-4F29-9320-2DE0A6B571B9}"/>
              </a:ext>
            </a:extLst>
          </p:cNvPr>
          <p:cNvSpPr>
            <a:spLocks noGrp="1"/>
          </p:cNvSpPr>
          <p:nvPr>
            <p:ph type="title"/>
          </p:nvPr>
        </p:nvSpPr>
        <p:spPr>
          <a:xfrm>
            <a:off x="432000" y="435428"/>
            <a:ext cx="11328000" cy="428571"/>
          </a:xfrm>
        </p:spPr>
        <p:txBody>
          <a:bodyPr rtlCol="0"/>
          <a:lstStyle/>
          <a:p>
            <a:r>
              <a:rPr lang="fr-CA" b="1" dirty="0"/>
              <a:t>État d'avancement (Sunset Graph)</a:t>
            </a:r>
            <a:br>
              <a:rPr lang="fr-CA" b="1" dirty="0"/>
            </a:br>
            <a:endParaRPr lang="fr-CA" dirty="0"/>
          </a:p>
        </p:txBody>
      </p:sp>
      <p:sp>
        <p:nvSpPr>
          <p:cNvPr id="3" name="Espace réservé du texte 2">
            <a:extLst>
              <a:ext uri="{FF2B5EF4-FFF2-40B4-BE49-F238E27FC236}">
                <a16:creationId xmlns:a16="http://schemas.microsoft.com/office/drawing/2014/main" id="{DE9D0F75-42B5-4960-8C3A-291285872DAF}"/>
              </a:ext>
            </a:extLst>
          </p:cNvPr>
          <p:cNvSpPr>
            <a:spLocks noGrp="1"/>
          </p:cNvSpPr>
          <p:nvPr>
            <p:ph type="body" sz="quarter" idx="32"/>
          </p:nvPr>
        </p:nvSpPr>
        <p:spPr>
          <a:xfrm>
            <a:off x="420487" y="787100"/>
            <a:ext cx="11339513" cy="687914"/>
          </a:xfrm>
        </p:spPr>
        <p:txBody>
          <a:bodyPr rtlCol="0"/>
          <a:lstStyle/>
          <a:p>
            <a:r>
              <a:rPr lang="fr-FR" dirty="0"/>
              <a:t>Graphique illustrant les itérations terminées et en cours, montrant les User Points complétés et restants selon les scénarios optimiste et pessimiste.</a:t>
            </a:r>
          </a:p>
          <a:p>
            <a:pPr rtl="0"/>
            <a:r>
              <a:rPr lang="fr-CA" dirty="0"/>
              <a:t> </a:t>
            </a:r>
          </a:p>
        </p:txBody>
      </p:sp>
      <p:sp>
        <p:nvSpPr>
          <p:cNvPr id="9" name="Espace réservé du numéro de diapositive 8">
            <a:extLst>
              <a:ext uri="{FF2B5EF4-FFF2-40B4-BE49-F238E27FC236}">
                <a16:creationId xmlns:a16="http://schemas.microsoft.com/office/drawing/2014/main" id="{00A34EBD-7DEA-4599-A81B-0A363A0E17FC}"/>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15</a:t>
            </a:fld>
            <a:endParaRPr lang="fr-CA" dirty="0"/>
          </a:p>
        </p:txBody>
      </p:sp>
      <p:pic>
        <p:nvPicPr>
          <p:cNvPr id="4" name="Image 3">
            <a:extLst>
              <a:ext uri="{FF2B5EF4-FFF2-40B4-BE49-F238E27FC236}">
                <a16:creationId xmlns:a16="http://schemas.microsoft.com/office/drawing/2014/main" id="{8A75D183-B853-7369-3D1D-870817ADF48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723" y="1418725"/>
            <a:ext cx="9147722" cy="4573861"/>
          </a:xfrm>
          <a:prstGeom prst="rect">
            <a:avLst/>
          </a:prstGeom>
          <a:noFill/>
          <a:ln>
            <a:noFill/>
          </a:ln>
        </p:spPr>
      </p:pic>
    </p:spTree>
    <p:extLst>
      <p:ext uri="{BB962C8B-B14F-4D97-AF65-F5344CB8AC3E}">
        <p14:creationId xmlns:p14="http://schemas.microsoft.com/office/powerpoint/2010/main" val="258007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47D98-6CEB-FACF-1FF6-ACFB4A88E21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59DA164-DBA1-BD36-6A2D-1BEB39DCB063}"/>
              </a:ext>
            </a:extLst>
          </p:cNvPr>
          <p:cNvSpPr>
            <a:spLocks noGrp="1"/>
          </p:cNvSpPr>
          <p:nvPr>
            <p:ph type="title"/>
          </p:nvPr>
        </p:nvSpPr>
        <p:spPr>
          <a:xfrm>
            <a:off x="432000" y="795728"/>
            <a:ext cx="11328000" cy="68271"/>
          </a:xfrm>
        </p:spPr>
        <p:txBody>
          <a:bodyPr rtlCol="0"/>
          <a:lstStyle/>
          <a:p>
            <a:r>
              <a:rPr lang="fr-CA" b="1" dirty="0"/>
              <a:t>Vue fonctionnelle et statique</a:t>
            </a:r>
            <a:br>
              <a:rPr lang="fr-CA" b="1" dirty="0"/>
            </a:br>
            <a:br>
              <a:rPr lang="fr-CA" b="1" dirty="0"/>
            </a:br>
            <a:endParaRPr lang="fr-CA" dirty="0"/>
          </a:p>
        </p:txBody>
      </p:sp>
      <p:sp>
        <p:nvSpPr>
          <p:cNvPr id="9" name="Espace réservé du numéro de diapositive 8">
            <a:extLst>
              <a:ext uri="{FF2B5EF4-FFF2-40B4-BE49-F238E27FC236}">
                <a16:creationId xmlns:a16="http://schemas.microsoft.com/office/drawing/2014/main" id="{06DD2FB5-8929-15E5-4D12-ACFD23D6DF8A}"/>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16</a:t>
            </a:fld>
            <a:endParaRPr lang="fr-CA" dirty="0"/>
          </a:p>
        </p:txBody>
      </p:sp>
      <p:sp>
        <p:nvSpPr>
          <p:cNvPr id="6" name="Espace réservé du texte 5">
            <a:extLst>
              <a:ext uri="{FF2B5EF4-FFF2-40B4-BE49-F238E27FC236}">
                <a16:creationId xmlns:a16="http://schemas.microsoft.com/office/drawing/2014/main" id="{993E1C01-B2F0-4DC2-42DC-3B965D31F16B}"/>
              </a:ext>
            </a:extLst>
          </p:cNvPr>
          <p:cNvSpPr>
            <a:spLocks noGrp="1"/>
          </p:cNvSpPr>
          <p:nvPr>
            <p:ph type="body" sz="quarter" idx="32"/>
          </p:nvPr>
        </p:nvSpPr>
        <p:spPr>
          <a:xfrm>
            <a:off x="471500" y="829863"/>
            <a:ext cx="5414256" cy="360000"/>
          </a:xfrm>
        </p:spPr>
        <p:txBody>
          <a:bodyPr/>
          <a:lstStyle/>
          <a:p>
            <a:r>
              <a:rPr lang="fr-CA" b="1" dirty="0"/>
              <a:t>Diagramme de cas d’utilisation</a:t>
            </a:r>
          </a:p>
          <a:p>
            <a:endParaRPr lang="fr-CA" dirty="0"/>
          </a:p>
        </p:txBody>
      </p:sp>
      <p:pic>
        <p:nvPicPr>
          <p:cNvPr id="7" name="Image 6" descr="Une image contenant texte, capture d’écran, Police, conception&#10;&#10;Le contenu généré par l’IA peut être incorrect.">
            <a:extLst>
              <a:ext uri="{FF2B5EF4-FFF2-40B4-BE49-F238E27FC236}">
                <a16:creationId xmlns:a16="http://schemas.microsoft.com/office/drawing/2014/main" id="{B43C8FF9-154F-2183-5791-7A5A050044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2000" y="1780494"/>
            <a:ext cx="5057775" cy="3438525"/>
          </a:xfrm>
          <a:prstGeom prst="rect">
            <a:avLst/>
          </a:prstGeom>
          <a:noFill/>
          <a:ln>
            <a:noFill/>
          </a:ln>
        </p:spPr>
      </p:pic>
      <p:sp>
        <p:nvSpPr>
          <p:cNvPr id="8" name="Espace réservé du texte 5">
            <a:extLst>
              <a:ext uri="{FF2B5EF4-FFF2-40B4-BE49-F238E27FC236}">
                <a16:creationId xmlns:a16="http://schemas.microsoft.com/office/drawing/2014/main" id="{B8847BBD-B883-2BAE-152E-24448315B62C}"/>
              </a:ext>
            </a:extLst>
          </p:cNvPr>
          <p:cNvSpPr txBox="1">
            <a:spLocks/>
          </p:cNvSpPr>
          <p:nvPr/>
        </p:nvSpPr>
        <p:spPr>
          <a:xfrm>
            <a:off x="6096000" y="904649"/>
            <a:ext cx="5414256"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b="1" dirty="0"/>
              <a:t>Diagramme de classes</a:t>
            </a:r>
          </a:p>
          <a:p>
            <a:endParaRPr lang="fr-CA" b="1" dirty="0"/>
          </a:p>
          <a:p>
            <a:endParaRPr lang="fr-CA" dirty="0"/>
          </a:p>
        </p:txBody>
      </p:sp>
      <p:pic>
        <p:nvPicPr>
          <p:cNvPr id="10" name="Image 9" descr="Une image contenant texte, capture d’écran, conception&#10;&#10;Le contenu généré par l’IA peut être incorrect.">
            <a:extLst>
              <a:ext uri="{FF2B5EF4-FFF2-40B4-BE49-F238E27FC236}">
                <a16:creationId xmlns:a16="http://schemas.microsoft.com/office/drawing/2014/main" id="{1270E512-4DA5-3059-4BA9-17406DE28DA8}"/>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0" y="1258135"/>
            <a:ext cx="4010025" cy="4909457"/>
          </a:xfrm>
          <a:prstGeom prst="rect">
            <a:avLst/>
          </a:prstGeom>
          <a:noFill/>
          <a:ln>
            <a:noFill/>
          </a:ln>
        </p:spPr>
      </p:pic>
    </p:spTree>
    <p:extLst>
      <p:ext uri="{BB962C8B-B14F-4D97-AF65-F5344CB8AC3E}">
        <p14:creationId xmlns:p14="http://schemas.microsoft.com/office/powerpoint/2010/main" val="2641386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47D98-6CEB-FACF-1FF6-ACFB4A88E21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59DA164-DBA1-BD36-6A2D-1BEB39DCB063}"/>
              </a:ext>
            </a:extLst>
          </p:cNvPr>
          <p:cNvSpPr>
            <a:spLocks noGrp="1"/>
          </p:cNvSpPr>
          <p:nvPr>
            <p:ph type="title"/>
          </p:nvPr>
        </p:nvSpPr>
        <p:spPr>
          <a:xfrm>
            <a:off x="432000" y="795728"/>
            <a:ext cx="11328000" cy="68271"/>
          </a:xfrm>
        </p:spPr>
        <p:txBody>
          <a:bodyPr rtlCol="0"/>
          <a:lstStyle/>
          <a:p>
            <a:r>
              <a:rPr lang="fr-CA" b="1" dirty="0"/>
              <a:t>Vue fonctionnelle et statique</a:t>
            </a:r>
            <a:br>
              <a:rPr lang="fr-CA" b="1" dirty="0"/>
            </a:br>
            <a:br>
              <a:rPr lang="fr-CA" b="1" dirty="0"/>
            </a:br>
            <a:endParaRPr lang="fr-CA" dirty="0"/>
          </a:p>
        </p:txBody>
      </p:sp>
      <p:sp>
        <p:nvSpPr>
          <p:cNvPr id="9" name="Espace réservé du numéro de diapositive 8">
            <a:extLst>
              <a:ext uri="{FF2B5EF4-FFF2-40B4-BE49-F238E27FC236}">
                <a16:creationId xmlns:a16="http://schemas.microsoft.com/office/drawing/2014/main" id="{06DD2FB5-8929-15E5-4D12-ACFD23D6DF8A}"/>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17</a:t>
            </a:fld>
            <a:endParaRPr lang="fr-CA" dirty="0"/>
          </a:p>
        </p:txBody>
      </p:sp>
      <p:sp>
        <p:nvSpPr>
          <p:cNvPr id="6" name="Espace réservé du texte 5">
            <a:extLst>
              <a:ext uri="{FF2B5EF4-FFF2-40B4-BE49-F238E27FC236}">
                <a16:creationId xmlns:a16="http://schemas.microsoft.com/office/drawing/2014/main" id="{993E1C01-B2F0-4DC2-42DC-3B965D31F16B}"/>
              </a:ext>
            </a:extLst>
          </p:cNvPr>
          <p:cNvSpPr>
            <a:spLocks noGrp="1"/>
          </p:cNvSpPr>
          <p:nvPr>
            <p:ph type="body" sz="quarter" idx="32"/>
          </p:nvPr>
        </p:nvSpPr>
        <p:spPr>
          <a:xfrm>
            <a:off x="471500" y="829863"/>
            <a:ext cx="5414256" cy="360000"/>
          </a:xfrm>
        </p:spPr>
        <p:txBody>
          <a:bodyPr/>
          <a:lstStyle/>
          <a:p>
            <a:r>
              <a:rPr lang="fr-CA" b="1" dirty="0"/>
              <a:t>Diagramme de cas d’utilisation</a:t>
            </a:r>
          </a:p>
          <a:p>
            <a:endParaRPr lang="fr-CA" dirty="0"/>
          </a:p>
        </p:txBody>
      </p:sp>
      <p:sp>
        <p:nvSpPr>
          <p:cNvPr id="8" name="Espace réservé du texte 5">
            <a:extLst>
              <a:ext uri="{FF2B5EF4-FFF2-40B4-BE49-F238E27FC236}">
                <a16:creationId xmlns:a16="http://schemas.microsoft.com/office/drawing/2014/main" id="{B8847BBD-B883-2BAE-152E-24448315B62C}"/>
              </a:ext>
            </a:extLst>
          </p:cNvPr>
          <p:cNvSpPr txBox="1">
            <a:spLocks/>
          </p:cNvSpPr>
          <p:nvPr/>
        </p:nvSpPr>
        <p:spPr>
          <a:xfrm>
            <a:off x="6012225" y="401656"/>
            <a:ext cx="5414256"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b="1" dirty="0"/>
              <a:t>Diagramme de classes</a:t>
            </a:r>
          </a:p>
          <a:p>
            <a:endParaRPr lang="fr-CA" b="1" dirty="0"/>
          </a:p>
          <a:p>
            <a:endParaRPr lang="fr-CA" dirty="0"/>
          </a:p>
        </p:txBody>
      </p:sp>
      <p:pic>
        <p:nvPicPr>
          <p:cNvPr id="3" name="Image 2">
            <a:extLst>
              <a:ext uri="{FF2B5EF4-FFF2-40B4-BE49-F238E27FC236}">
                <a16:creationId xmlns:a16="http://schemas.microsoft.com/office/drawing/2014/main" id="{594513B6-51C9-78BC-DA93-0CCA653CAC5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058" y="1439282"/>
            <a:ext cx="5257800" cy="4622990"/>
          </a:xfrm>
          <a:prstGeom prst="rect">
            <a:avLst/>
          </a:prstGeom>
          <a:noFill/>
          <a:ln>
            <a:noFill/>
          </a:ln>
        </p:spPr>
      </p:pic>
      <p:pic>
        <p:nvPicPr>
          <p:cNvPr id="4" name="Image 3" descr="Une image contenant capture d’écran, texte, conception&#10;&#10;Le contenu généré par l’IA peut être incorrect.">
            <a:extLst>
              <a:ext uri="{FF2B5EF4-FFF2-40B4-BE49-F238E27FC236}">
                <a16:creationId xmlns:a16="http://schemas.microsoft.com/office/drawing/2014/main" id="{BCE83848-7E23-2F11-6DDC-7F89B3DD8EF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5756" y="863999"/>
            <a:ext cx="4750435" cy="5237444"/>
          </a:xfrm>
          <a:prstGeom prst="rect">
            <a:avLst/>
          </a:prstGeom>
          <a:noFill/>
          <a:ln>
            <a:noFill/>
          </a:ln>
        </p:spPr>
      </p:pic>
    </p:spTree>
    <p:extLst>
      <p:ext uri="{BB962C8B-B14F-4D97-AF65-F5344CB8AC3E}">
        <p14:creationId xmlns:p14="http://schemas.microsoft.com/office/powerpoint/2010/main" val="1013264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D43721-FD7B-75D7-B23F-0D3976163D1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67366A-B036-652D-8CC5-1BBD5FC515DD}"/>
              </a:ext>
            </a:extLst>
          </p:cNvPr>
          <p:cNvSpPr>
            <a:spLocks noGrp="1"/>
          </p:cNvSpPr>
          <p:nvPr>
            <p:ph type="title"/>
          </p:nvPr>
        </p:nvSpPr>
        <p:spPr>
          <a:xfrm>
            <a:off x="432000" y="795728"/>
            <a:ext cx="11328000" cy="68271"/>
          </a:xfrm>
        </p:spPr>
        <p:txBody>
          <a:bodyPr rtlCol="0"/>
          <a:lstStyle/>
          <a:p>
            <a:r>
              <a:rPr lang="fr-CA" b="1" dirty="0"/>
              <a:t>Vue fonctionnelle et statique</a:t>
            </a:r>
            <a:br>
              <a:rPr lang="fr-CA" b="1" dirty="0"/>
            </a:br>
            <a:br>
              <a:rPr lang="fr-CA" b="1" dirty="0"/>
            </a:br>
            <a:endParaRPr lang="fr-CA" dirty="0"/>
          </a:p>
        </p:txBody>
      </p:sp>
      <p:sp>
        <p:nvSpPr>
          <p:cNvPr id="9" name="Espace réservé du numéro de diapositive 8">
            <a:extLst>
              <a:ext uri="{FF2B5EF4-FFF2-40B4-BE49-F238E27FC236}">
                <a16:creationId xmlns:a16="http://schemas.microsoft.com/office/drawing/2014/main" id="{73711DD9-91F9-C005-1B8C-698B8603C7B8}"/>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18</a:t>
            </a:fld>
            <a:endParaRPr lang="fr-CA" dirty="0"/>
          </a:p>
        </p:txBody>
      </p:sp>
      <p:sp>
        <p:nvSpPr>
          <p:cNvPr id="6" name="Espace réservé du texte 5">
            <a:extLst>
              <a:ext uri="{FF2B5EF4-FFF2-40B4-BE49-F238E27FC236}">
                <a16:creationId xmlns:a16="http://schemas.microsoft.com/office/drawing/2014/main" id="{33ABA521-4FCE-EF85-92E2-D4A1ADC9C7CA}"/>
              </a:ext>
            </a:extLst>
          </p:cNvPr>
          <p:cNvSpPr>
            <a:spLocks noGrp="1"/>
          </p:cNvSpPr>
          <p:nvPr>
            <p:ph type="body" sz="quarter" idx="32"/>
          </p:nvPr>
        </p:nvSpPr>
        <p:spPr>
          <a:xfrm>
            <a:off x="471500" y="829863"/>
            <a:ext cx="5414256" cy="360000"/>
          </a:xfrm>
        </p:spPr>
        <p:txBody>
          <a:bodyPr/>
          <a:lstStyle/>
          <a:p>
            <a:r>
              <a:rPr lang="fr-CA" b="1" dirty="0"/>
              <a:t>Diagramme de cas d’utilisation</a:t>
            </a:r>
          </a:p>
          <a:p>
            <a:endParaRPr lang="fr-CA" dirty="0"/>
          </a:p>
        </p:txBody>
      </p:sp>
      <p:sp>
        <p:nvSpPr>
          <p:cNvPr id="8" name="Espace réservé du texte 5">
            <a:extLst>
              <a:ext uri="{FF2B5EF4-FFF2-40B4-BE49-F238E27FC236}">
                <a16:creationId xmlns:a16="http://schemas.microsoft.com/office/drawing/2014/main" id="{1FE2E616-5960-5AA7-3035-C01E432D799B}"/>
              </a:ext>
            </a:extLst>
          </p:cNvPr>
          <p:cNvSpPr txBox="1">
            <a:spLocks/>
          </p:cNvSpPr>
          <p:nvPr/>
        </p:nvSpPr>
        <p:spPr>
          <a:xfrm>
            <a:off x="6012225" y="401656"/>
            <a:ext cx="5414256" cy="360000"/>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latin typeface="+mn-lt"/>
                <a:ea typeface="+mn-ea"/>
                <a:cs typeface="+mn-cs"/>
              </a:defRPr>
            </a:lvl1pPr>
            <a:lvl2pPr marL="266700" indent="0" algn="l"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mn-lt"/>
                <a:ea typeface="+mn-ea"/>
                <a:cs typeface="+mn-cs"/>
              </a:defRPr>
            </a:lvl2pPr>
            <a:lvl3pPr marL="5429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3pPr>
            <a:lvl4pPr marL="8096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4pPr>
            <a:lvl5pPr marL="1076325" indent="0" algn="l" defTabSz="914400" rtl="0" eaLnBrk="1" latinLnBrk="0" hangingPunct="1">
              <a:lnSpc>
                <a:spcPct val="90000"/>
              </a:lnSpc>
              <a:spcBef>
                <a:spcPts val="500"/>
              </a:spcBef>
              <a:buFont typeface="Arial" panose="020B0604020202020204" pitchFamily="34" charset="0"/>
              <a:buNone/>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CA" b="1" dirty="0"/>
              <a:t>Diagramme de classes</a:t>
            </a:r>
          </a:p>
          <a:p>
            <a:endParaRPr lang="fr-CA" b="1" dirty="0"/>
          </a:p>
          <a:p>
            <a:endParaRPr lang="fr-CA" dirty="0"/>
          </a:p>
        </p:txBody>
      </p:sp>
      <p:pic>
        <p:nvPicPr>
          <p:cNvPr id="5" name="Image 4" descr="Une image contenant capture d’écran, texte, conception&#10;&#10;Le contenu généré par l’IA peut être incorrect.">
            <a:extLst>
              <a:ext uri="{FF2B5EF4-FFF2-40B4-BE49-F238E27FC236}">
                <a16:creationId xmlns:a16="http://schemas.microsoft.com/office/drawing/2014/main" id="{7AB89B79-3523-8553-E686-71BDDFD531C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93858" y="829863"/>
            <a:ext cx="5972810" cy="5294630"/>
          </a:xfrm>
          <a:prstGeom prst="rect">
            <a:avLst/>
          </a:prstGeom>
          <a:noFill/>
          <a:ln>
            <a:noFill/>
          </a:ln>
        </p:spPr>
      </p:pic>
      <p:pic>
        <p:nvPicPr>
          <p:cNvPr id="1026" name="Picture 2">
            <a:extLst>
              <a:ext uri="{FF2B5EF4-FFF2-40B4-BE49-F238E27FC236}">
                <a16:creationId xmlns:a16="http://schemas.microsoft.com/office/drawing/2014/main" id="{D46DF8F7-6B34-F2FE-B4D2-E91C38B471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72" y="1088787"/>
            <a:ext cx="5257800" cy="5057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3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267129-D582-495A-8F4B-6B9075899DD6}"/>
              </a:ext>
            </a:extLst>
          </p:cNvPr>
          <p:cNvSpPr>
            <a:spLocks noGrp="1"/>
          </p:cNvSpPr>
          <p:nvPr>
            <p:ph type="title"/>
          </p:nvPr>
        </p:nvSpPr>
        <p:spPr>
          <a:xfrm>
            <a:off x="469448" y="627943"/>
            <a:ext cx="4680858" cy="432000"/>
          </a:xfrm>
        </p:spPr>
        <p:txBody>
          <a:bodyPr rtlCol="0"/>
          <a:lstStyle/>
          <a:p>
            <a:r>
              <a:rPr lang="fr-CA" b="1" dirty="0"/>
              <a:t>Rapport de rétrospective</a:t>
            </a:r>
            <a:br>
              <a:rPr lang="fr-CA" b="1" dirty="0"/>
            </a:br>
            <a:endParaRPr lang="fr-CA" dirty="0"/>
          </a:p>
        </p:txBody>
      </p:sp>
      <p:sp>
        <p:nvSpPr>
          <p:cNvPr id="6" name="Espace réservé du numéro de diapositive 5">
            <a:extLst>
              <a:ext uri="{FF2B5EF4-FFF2-40B4-BE49-F238E27FC236}">
                <a16:creationId xmlns:a16="http://schemas.microsoft.com/office/drawing/2014/main" id="{4B379698-AB4C-493D-BF95-F5781FDF2AC5}"/>
              </a:ext>
            </a:extLst>
          </p:cNvPr>
          <p:cNvSpPr>
            <a:spLocks noGrp="1"/>
          </p:cNvSpPr>
          <p:nvPr>
            <p:ph type="sldNum" sz="quarter" idx="33"/>
          </p:nvPr>
        </p:nvSpPr>
        <p:spPr>
          <a:xfrm>
            <a:off x="11760000" y="6371351"/>
            <a:ext cx="432000" cy="432000"/>
          </a:xfrm>
        </p:spPr>
        <p:txBody>
          <a:bodyPr rtlCol="0"/>
          <a:lstStyle/>
          <a:p>
            <a:pPr rtl="0"/>
            <a:fld id="{19B51A1E-902D-48AF-9020-955120F399B6}" type="slidenum">
              <a:rPr lang="fr-CA" smtClean="0"/>
              <a:pPr rtl="0"/>
              <a:t>19</a:t>
            </a:fld>
            <a:endParaRPr lang="fr-CA"/>
          </a:p>
        </p:txBody>
      </p:sp>
      <p:sp>
        <p:nvSpPr>
          <p:cNvPr id="7" name="ZoneTexte 6">
            <a:extLst>
              <a:ext uri="{FF2B5EF4-FFF2-40B4-BE49-F238E27FC236}">
                <a16:creationId xmlns:a16="http://schemas.microsoft.com/office/drawing/2014/main" id="{2A08A66C-5007-179E-EF9F-8FC48A48A63B}"/>
              </a:ext>
            </a:extLst>
          </p:cNvPr>
          <p:cNvSpPr txBox="1"/>
          <p:nvPr/>
        </p:nvSpPr>
        <p:spPr>
          <a:xfrm>
            <a:off x="469448" y="1167136"/>
            <a:ext cx="4445453" cy="2308324"/>
          </a:xfrm>
          <a:prstGeom prst="rect">
            <a:avLst/>
          </a:prstGeom>
          <a:noFill/>
        </p:spPr>
        <p:txBody>
          <a:bodyPr wrap="square">
            <a:spAutoFit/>
          </a:bodyPr>
          <a:lstStyle/>
          <a:p>
            <a:r>
              <a:rPr lang="fr-FR" b="1" dirty="0"/>
              <a:t>Bons coups :</a:t>
            </a:r>
          </a:p>
          <a:p>
            <a:endParaRPr lang="fr-FR" dirty="0"/>
          </a:p>
          <a:p>
            <a:pPr>
              <a:buFont typeface="Arial" panose="020B0604020202020204" pitchFamily="34" charset="0"/>
              <a:buChar char="•"/>
            </a:pPr>
            <a:r>
              <a:rPr lang="fr-FR" dirty="0"/>
              <a:t>Environnement et intégration API réussis</a:t>
            </a:r>
          </a:p>
          <a:p>
            <a:pPr>
              <a:buFont typeface="Arial" panose="020B0604020202020204" pitchFamily="34" charset="0"/>
              <a:buChar char="•"/>
            </a:pPr>
            <a:r>
              <a:rPr lang="fr-FR" dirty="0"/>
              <a:t>Respect des délais</a:t>
            </a:r>
          </a:p>
          <a:p>
            <a:pPr>
              <a:buFont typeface="Arial" panose="020B0604020202020204" pitchFamily="34" charset="0"/>
              <a:buChar char="•"/>
            </a:pPr>
            <a:endParaRPr lang="fr-FR" dirty="0"/>
          </a:p>
          <a:p>
            <a:r>
              <a:rPr lang="fr-FR" b="1" dirty="0"/>
              <a:t>Point d’amélioration :</a:t>
            </a:r>
          </a:p>
          <a:p>
            <a:endParaRPr lang="fr-FR" dirty="0"/>
          </a:p>
          <a:p>
            <a:pPr>
              <a:buFont typeface="Arial" panose="020B0604020202020204" pitchFamily="34" charset="0"/>
              <a:buChar char="•"/>
            </a:pPr>
            <a:r>
              <a:rPr lang="fr-FR" dirty="0"/>
              <a:t>Documentation technique plus détaillée</a:t>
            </a:r>
          </a:p>
        </p:txBody>
      </p:sp>
      <p:sp>
        <p:nvSpPr>
          <p:cNvPr id="9" name="ZoneTexte 8">
            <a:extLst>
              <a:ext uri="{FF2B5EF4-FFF2-40B4-BE49-F238E27FC236}">
                <a16:creationId xmlns:a16="http://schemas.microsoft.com/office/drawing/2014/main" id="{9AEED0AF-7751-5577-BC06-FA35302DEDE2}"/>
              </a:ext>
            </a:extLst>
          </p:cNvPr>
          <p:cNvSpPr txBox="1"/>
          <p:nvPr/>
        </p:nvSpPr>
        <p:spPr>
          <a:xfrm>
            <a:off x="5068008" y="102405"/>
            <a:ext cx="6098720" cy="1323439"/>
          </a:xfrm>
          <a:prstGeom prst="rect">
            <a:avLst/>
          </a:prstGeom>
          <a:noFill/>
        </p:spPr>
        <p:txBody>
          <a:bodyPr wrap="square">
            <a:spAutoFit/>
          </a:bodyPr>
          <a:lstStyle/>
          <a:p>
            <a:endParaRPr lang="fr-FR" sz="2800" b="1" dirty="0"/>
          </a:p>
          <a:p>
            <a:endParaRPr lang="fr-FR" sz="2800" b="1" dirty="0"/>
          </a:p>
          <a:p>
            <a:r>
              <a:rPr lang="fr-FR" sz="2400" b="1" u="sng" dirty="0"/>
              <a:t>Présentation de l'application </a:t>
            </a:r>
          </a:p>
        </p:txBody>
      </p:sp>
      <p:sp>
        <p:nvSpPr>
          <p:cNvPr id="4" name="Espace réservé du texte 13">
            <a:extLst>
              <a:ext uri="{FF2B5EF4-FFF2-40B4-BE49-F238E27FC236}">
                <a16:creationId xmlns:a16="http://schemas.microsoft.com/office/drawing/2014/main" id="{ECF25A31-829F-91BD-607E-4276F0D24CD6}"/>
              </a:ext>
            </a:extLst>
          </p:cNvPr>
          <p:cNvSpPr txBox="1">
            <a:spLocks/>
          </p:cNvSpPr>
          <p:nvPr/>
        </p:nvSpPr>
        <p:spPr>
          <a:xfrm>
            <a:off x="5021942" y="1425844"/>
            <a:ext cx="5956300" cy="5049361"/>
          </a:xfrm>
          <a:prstGeom prst="rect">
            <a:avLst/>
          </a:prstGeom>
        </p:spPr>
        <p:txBody>
          <a:bodyPr rtlCol="0"/>
          <a:lst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b="1" dirty="0"/>
              <a:t>Inclus dans les itérations :</a:t>
            </a:r>
            <a:endParaRPr lang="fr-FR" dirty="0"/>
          </a:p>
          <a:p>
            <a:r>
              <a:rPr lang="fr-CA" dirty="0">
                <a:latin typeface="Aptos" panose="020B0004020202020204" pitchFamily="34" charset="0"/>
                <a:ea typeface="Aptos" panose="020B0004020202020204" pitchFamily="34" charset="0"/>
                <a:cs typeface="Times New Roman" panose="02020603050405020304" pitchFamily="18" charset="0"/>
              </a:rPr>
              <a:t> </a:t>
            </a:r>
            <a:r>
              <a:rPr lang="fr-FR" dirty="0">
                <a:latin typeface="Aptos" panose="020B0004020202020204" pitchFamily="34" charset="0"/>
                <a:ea typeface="Aptos" panose="020B0004020202020204" pitchFamily="34" charset="0"/>
                <a:cs typeface="Times New Roman" panose="02020603050405020304" pitchFamily="18" charset="0"/>
              </a:rPr>
              <a:t>A</a:t>
            </a:r>
            <a:r>
              <a:rPr lang="fr-FR" dirty="0"/>
              <a:t>jouter des actifs</a:t>
            </a:r>
          </a:p>
          <a:p>
            <a:r>
              <a:rPr lang="fr-FR" dirty="0"/>
              <a:t> Consulter leur valeur actuelle</a:t>
            </a:r>
          </a:p>
          <a:p>
            <a:r>
              <a:rPr lang="fr-FR" dirty="0"/>
              <a:t> Intégrer des données financières externes</a:t>
            </a:r>
            <a:r>
              <a:rPr lang="fr-CA" dirty="0">
                <a:latin typeface="Aptos" panose="020B0004020202020204" pitchFamily="34" charset="0"/>
                <a:ea typeface="Aptos" panose="020B0004020202020204" pitchFamily="34" charset="0"/>
                <a:cs typeface="Times New Roman" panose="02020603050405020304" pitchFamily="18" charset="0"/>
              </a:rPr>
              <a:t> </a:t>
            </a:r>
          </a:p>
          <a:p>
            <a:r>
              <a:rPr lang="fr-CA" dirty="0">
                <a:latin typeface="Aptos" panose="020B0004020202020204" pitchFamily="34" charset="0"/>
                <a:ea typeface="Aptos" panose="020B0004020202020204" pitchFamily="34" charset="0"/>
                <a:cs typeface="Times New Roman" panose="02020603050405020304" pitchFamily="18" charset="0"/>
              </a:rPr>
              <a:t> Mise à jour automatique des données</a:t>
            </a:r>
            <a:endParaRPr lang="fr-FR" dirty="0"/>
          </a:p>
          <a:p>
            <a:r>
              <a:rPr lang="fr-FR" dirty="0"/>
              <a:t> Calcul du rendement total</a:t>
            </a:r>
          </a:p>
          <a:p>
            <a:r>
              <a:rPr lang="fr-CA" dirty="0">
                <a:latin typeface="Aptos" panose="020B0004020202020204" pitchFamily="34" charset="0"/>
                <a:ea typeface="Aptos" panose="020B0004020202020204" pitchFamily="34" charset="0"/>
                <a:cs typeface="Times New Roman" panose="02020603050405020304" pitchFamily="18" charset="0"/>
              </a:rPr>
              <a:t> Graphiques de performance interactifs</a:t>
            </a:r>
            <a:endParaRPr lang="fr-FR" dirty="0">
              <a:latin typeface="Aptos" panose="020B0004020202020204" pitchFamily="34" charset="0"/>
              <a:ea typeface="Aptos" panose="020B0004020202020204" pitchFamily="34" charset="0"/>
              <a:cs typeface="Times New Roman" panose="02020603050405020304" pitchFamily="18" charset="0"/>
            </a:endParaRPr>
          </a:p>
          <a:p>
            <a:r>
              <a:rPr lang="fr-CA" dirty="0">
                <a:latin typeface="Aptos" panose="020B0004020202020204" pitchFamily="34" charset="0"/>
                <a:ea typeface="Aptos" panose="020B0004020202020204" pitchFamily="34" charset="0"/>
                <a:cs typeface="Times New Roman" panose="02020603050405020304" pitchFamily="18" charset="0"/>
              </a:rPr>
              <a:t> Comparaison avec indices de référence</a:t>
            </a:r>
            <a:endParaRPr lang="fr-FR" dirty="0">
              <a:latin typeface="Aptos" panose="020B0004020202020204" pitchFamily="34" charset="0"/>
              <a:ea typeface="Aptos" panose="020B0004020202020204" pitchFamily="34" charset="0"/>
              <a:cs typeface="Times New Roman" panose="02020603050405020304" pitchFamily="18" charset="0"/>
            </a:endParaRPr>
          </a:p>
          <a:p>
            <a:r>
              <a:rPr lang="fr-CA" dirty="0">
                <a:latin typeface="Aptos" panose="020B0004020202020204" pitchFamily="34" charset="0"/>
                <a:ea typeface="Aptos" panose="020B0004020202020204" pitchFamily="34" charset="0"/>
                <a:cs typeface="Times New Roman" panose="02020603050405020304" pitchFamily="18" charset="0"/>
              </a:rPr>
              <a:t> Machine Learning pour prédictions</a:t>
            </a:r>
            <a:endParaRPr lang="fr-FR" dirty="0">
              <a:latin typeface="Aptos" panose="020B0004020202020204" pitchFamily="34" charset="0"/>
              <a:ea typeface="Aptos" panose="020B0004020202020204" pitchFamily="34" charset="0"/>
              <a:cs typeface="Times New Roman" panose="02020603050405020304" pitchFamily="18" charset="0"/>
            </a:endParaRPr>
          </a:p>
          <a:p>
            <a:r>
              <a:rPr lang="fr-CA" dirty="0">
                <a:latin typeface="Aptos" panose="020B0004020202020204" pitchFamily="34" charset="0"/>
                <a:ea typeface="Aptos" panose="020B0004020202020204" pitchFamily="34" charset="0"/>
                <a:cs typeface="Times New Roman" panose="02020603050405020304" pitchFamily="18" charset="0"/>
              </a:rPr>
              <a:t> Configuration des alertes</a:t>
            </a:r>
          </a:p>
          <a:p>
            <a:r>
              <a:rPr lang="fr-FR" dirty="0"/>
              <a:t> Effectuer des notifications en temps réel</a:t>
            </a:r>
          </a:p>
          <a:p>
            <a:r>
              <a:rPr lang="fr-FR" dirty="0"/>
              <a:t> Inclusion des nouvelles du marché,</a:t>
            </a:r>
          </a:p>
          <a:p>
            <a:r>
              <a:rPr lang="fr-FR" dirty="0"/>
              <a:t> </a:t>
            </a:r>
            <a:r>
              <a:rPr lang="fr-FR" dirty="0" err="1"/>
              <a:t>Overview</a:t>
            </a:r>
            <a:r>
              <a:rPr lang="fr-FR" dirty="0"/>
              <a:t> de compagnie</a:t>
            </a:r>
            <a:endParaRPr lang="fr-CA" dirty="0">
              <a:latin typeface="Aptos" panose="020B0004020202020204" pitchFamily="34" charset="0"/>
              <a:ea typeface="Aptos" panose="020B000402020202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57542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r>
              <a:rPr lang="fr-CA" sz="2800" b="1" dirty="0"/>
              <a:t>Introduction</a:t>
            </a:r>
          </a:p>
          <a:p>
            <a:r>
              <a:rPr lang="fr-FR" dirty="0"/>
              <a:t>Cette présentation couvre la documentation technique de l'équipe DT pour le projet de gestion de portefeuille d'investissement. Nous aborderons la vision du produit, l'avancement des travaux, les coûts, les résultats et les points d'amélioration identifiés.</a:t>
            </a:r>
          </a:p>
        </p:txBody>
      </p:sp>
      <p:pic>
        <p:nvPicPr>
          <p:cNvPr id="9" name="Espace réservé d’image 8" descr="Mains sur un téléphone portable">
            <a:extLst>
              <a:ext uri="{FF2B5EF4-FFF2-40B4-BE49-F238E27FC236}">
                <a16:creationId xmlns:a16="http://schemas.microsoft.com/office/drawing/2014/main" id="{A9A75888-22E3-1D43-9112-DA02186070B5}"/>
              </a:ext>
            </a:extLst>
          </p:cNvPr>
          <p:cNvPicPr>
            <a:picLocks noGrp="1" noChangeAspect="1"/>
          </p:cNvPicPr>
          <p:nvPr>
            <p:ph type="pic" sz="quarter" idx="14"/>
          </p:nvPr>
        </p:nvPicPr>
        <p:blipFill>
          <a:blip r:embed="rId3" cstate="screen">
            <a:extLst>
              <a:ext uri="{28A0092B-C50C-407E-A947-70E740481C1C}">
                <a14:useLocalDpi xmlns:a14="http://schemas.microsoft.com/office/drawing/2010/main"/>
              </a:ext>
            </a:extLst>
          </a:blip>
          <a:srcRect/>
          <a:stretch>
            <a:fillRect/>
          </a:stretch>
        </p:blipFill>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348588" y="3688075"/>
            <a:ext cx="2411412"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p:txBody>
          <a:bodyPr rtlCol="0"/>
          <a:lstStyle/>
          <a:p>
            <a:pPr rtl="0"/>
            <a:r>
              <a:rPr lang="fr-CA" sz="4800"/>
              <a:t>À propos de nous</a:t>
            </a:r>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rtl="0"/>
            <a:endParaRPr lang="fr-CA" dirty="0"/>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CA" smtClean="0"/>
              <a:pPr/>
              <a:t>2</a:t>
            </a:fld>
            <a:endParaRPr lang="fr-CA"/>
          </a:p>
        </p:txBody>
      </p:sp>
    </p:spTree>
    <p:extLst>
      <p:ext uri="{BB962C8B-B14F-4D97-AF65-F5344CB8AC3E}">
        <p14:creationId xmlns:p14="http://schemas.microsoft.com/office/powerpoint/2010/main" val="132974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Espace réservé d’image 31" descr="Mains en train d’applaudir">
            <a:extLst>
              <a:ext uri="{FF2B5EF4-FFF2-40B4-BE49-F238E27FC236}">
                <a16:creationId xmlns:a16="http://schemas.microsoft.com/office/drawing/2014/main" id="{AAB6EE12-FEF8-FB41-A909-0DA61D7725C7}"/>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14" name="Titre 13">
            <a:extLst>
              <a:ext uri="{FF2B5EF4-FFF2-40B4-BE49-F238E27FC236}">
                <a16:creationId xmlns:a16="http://schemas.microsoft.com/office/drawing/2014/main" id="{6C38D7A9-9299-4108-BB08-026F4B9CAE7B}"/>
              </a:ext>
            </a:extLst>
          </p:cNvPr>
          <p:cNvSpPr>
            <a:spLocks noGrp="1"/>
          </p:cNvSpPr>
          <p:nvPr>
            <p:ph type="ctrTitle"/>
          </p:nvPr>
        </p:nvSpPr>
        <p:spPr/>
        <p:txBody>
          <a:bodyPr tIns="108000" rtlCol="0"/>
          <a:lstStyle/>
          <a:p>
            <a:pPr rtl="0">
              <a:lnSpc>
                <a:spcPct val="70000"/>
              </a:lnSpc>
            </a:pPr>
            <a:r>
              <a:rPr lang="fr-CA" sz="4000" dirty="0"/>
              <a:t>Merci de votre attention</a:t>
            </a:r>
          </a:p>
        </p:txBody>
      </p:sp>
      <p:sp>
        <p:nvSpPr>
          <p:cNvPr id="4" name="Espace réservé du texte 3">
            <a:extLst>
              <a:ext uri="{FF2B5EF4-FFF2-40B4-BE49-F238E27FC236}">
                <a16:creationId xmlns:a16="http://schemas.microsoft.com/office/drawing/2014/main" id="{60828E04-9C2A-4859-8050-C2DF67A249CB}"/>
              </a:ext>
            </a:extLst>
          </p:cNvPr>
          <p:cNvSpPr>
            <a:spLocks noGrp="1"/>
          </p:cNvSpPr>
          <p:nvPr>
            <p:ph type="body" sz="quarter" idx="15"/>
          </p:nvPr>
        </p:nvSpPr>
        <p:spPr/>
        <p:txBody>
          <a:bodyPr rtlCol="0"/>
          <a:lstStyle/>
          <a:p>
            <a:pPr rtl="0"/>
            <a:r>
              <a:rPr lang="fr-CA" dirty="0"/>
              <a:t>Dany Tremblay</a:t>
            </a:r>
          </a:p>
        </p:txBody>
      </p:sp>
      <p:pic>
        <p:nvPicPr>
          <p:cNvPr id="8" name="Graphisme 7" descr="Utilisateur" title="Icône - Nom du présentateur">
            <a:extLst>
              <a:ext uri="{FF2B5EF4-FFF2-40B4-BE49-F238E27FC236}">
                <a16:creationId xmlns:a16="http://schemas.microsoft.com/office/drawing/2014/main" id="{111541C4-DB03-4E53-994D-499C7D73C4DF}"/>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1485495" y="4006655"/>
            <a:ext cx="218900" cy="218900"/>
          </a:xfrm>
          <a:prstGeom prst="rect">
            <a:avLst/>
          </a:prstGeom>
        </p:spPr>
      </p:pic>
      <p:sp>
        <p:nvSpPr>
          <p:cNvPr id="5" name="Espace réservé du texte 4">
            <a:extLst>
              <a:ext uri="{FF2B5EF4-FFF2-40B4-BE49-F238E27FC236}">
                <a16:creationId xmlns:a16="http://schemas.microsoft.com/office/drawing/2014/main" id="{11265965-2271-4C1C-BD0A-6F85F80FF9A6}"/>
              </a:ext>
            </a:extLst>
          </p:cNvPr>
          <p:cNvSpPr>
            <a:spLocks noGrp="1"/>
          </p:cNvSpPr>
          <p:nvPr>
            <p:ph type="body" sz="quarter" idx="16"/>
          </p:nvPr>
        </p:nvSpPr>
        <p:spPr/>
        <p:txBody>
          <a:bodyPr rtlCol="0"/>
          <a:lstStyle/>
          <a:p>
            <a:pPr rtl="0"/>
            <a:endParaRPr lang="fr-CA" dirty="0"/>
          </a:p>
        </p:txBody>
      </p:sp>
      <p:pic>
        <p:nvPicPr>
          <p:cNvPr id="10" name="Graphisme 9" descr="Smartphone" title="Icône - Numéro de téléphone du présentateur">
            <a:extLst>
              <a:ext uri="{FF2B5EF4-FFF2-40B4-BE49-F238E27FC236}">
                <a16:creationId xmlns:a16="http://schemas.microsoft.com/office/drawing/2014/main" id="{A29DE31C-E099-4579-BB03-675E0A40C5F2}"/>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1485495" y="4355103"/>
            <a:ext cx="218900" cy="218900"/>
          </a:xfrm>
          <a:prstGeom prst="rect">
            <a:avLst/>
          </a:prstGeom>
        </p:spPr>
      </p:pic>
      <p:sp>
        <p:nvSpPr>
          <p:cNvPr id="6" name="Espace réservé du texte 5">
            <a:extLst>
              <a:ext uri="{FF2B5EF4-FFF2-40B4-BE49-F238E27FC236}">
                <a16:creationId xmlns:a16="http://schemas.microsoft.com/office/drawing/2014/main" id="{50A3BCC3-A277-4C0B-9EBA-EB53990D8EBD}"/>
              </a:ext>
            </a:extLst>
          </p:cNvPr>
          <p:cNvSpPr>
            <a:spLocks noGrp="1"/>
          </p:cNvSpPr>
          <p:nvPr>
            <p:ph type="body" sz="quarter" idx="17"/>
          </p:nvPr>
        </p:nvSpPr>
        <p:spPr/>
        <p:txBody>
          <a:bodyPr rtlCol="0"/>
          <a:lstStyle/>
          <a:p>
            <a:pPr rtl="0"/>
            <a:r>
              <a:rPr lang="fr-CA" dirty="0"/>
              <a:t>tremblaydany81@gmail.com</a:t>
            </a:r>
          </a:p>
        </p:txBody>
      </p:sp>
      <p:pic>
        <p:nvPicPr>
          <p:cNvPr id="9" name="Graphisme 8" descr="Enveloppe" title="Icône - Adresse e-mail du présentateur">
            <a:extLst>
              <a:ext uri="{FF2B5EF4-FFF2-40B4-BE49-F238E27FC236}">
                <a16:creationId xmlns:a16="http://schemas.microsoft.com/office/drawing/2014/main" id="{773C1382-ACE1-460F-A1B6-AB761A7D2E6B}"/>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1485495" y="4703551"/>
            <a:ext cx="218900" cy="218900"/>
          </a:xfrm>
          <a:prstGeom prst="rect">
            <a:avLst/>
          </a:prstGeom>
        </p:spPr>
      </p:pic>
      <p:sp>
        <p:nvSpPr>
          <p:cNvPr id="16" name="Espace réservé du texte 15">
            <a:extLst>
              <a:ext uri="{FF2B5EF4-FFF2-40B4-BE49-F238E27FC236}">
                <a16:creationId xmlns:a16="http://schemas.microsoft.com/office/drawing/2014/main" id="{FD8A1232-50A8-4535-AAF9-7F4180EAA0DD}"/>
              </a:ext>
            </a:extLst>
          </p:cNvPr>
          <p:cNvSpPr>
            <a:spLocks noGrp="1"/>
          </p:cNvSpPr>
          <p:nvPr>
            <p:ph type="body" sz="quarter" idx="18"/>
          </p:nvPr>
        </p:nvSpPr>
        <p:spPr/>
        <p:txBody>
          <a:bodyPr rtlCol="0"/>
          <a:lstStyle/>
          <a:p>
            <a:pPr rtl="0"/>
            <a:endParaRPr lang="fr-CA" dirty="0"/>
          </a:p>
        </p:txBody>
      </p:sp>
      <p:pic>
        <p:nvPicPr>
          <p:cNvPr id="11" name="Graphisme 10" descr="Lien">
            <a:extLst>
              <a:ext uri="{FF2B5EF4-FFF2-40B4-BE49-F238E27FC236}">
                <a16:creationId xmlns:a16="http://schemas.microsoft.com/office/drawing/2014/main" id="{0718E6E0-05A2-479C-AEA8-1A385EB7347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11472552" y="5040763"/>
            <a:ext cx="244786" cy="244786"/>
          </a:xfrm>
          <a:prstGeom prst="rect">
            <a:avLst/>
          </a:prstGeom>
        </p:spPr>
      </p:pic>
      <p:sp>
        <p:nvSpPr>
          <p:cNvPr id="12" name="Espace réservé du numéro de diapositive 11">
            <a:extLst>
              <a:ext uri="{FF2B5EF4-FFF2-40B4-BE49-F238E27FC236}">
                <a16:creationId xmlns:a16="http://schemas.microsoft.com/office/drawing/2014/main" id="{91814EC9-246A-4C6E-941E-5774FE72F08E}"/>
              </a:ext>
            </a:extLst>
          </p:cNvPr>
          <p:cNvSpPr>
            <a:spLocks noGrp="1"/>
          </p:cNvSpPr>
          <p:nvPr>
            <p:ph type="sldNum" sz="quarter" idx="20"/>
          </p:nvPr>
        </p:nvSpPr>
        <p:spPr/>
        <p:txBody>
          <a:bodyPr rtlCol="0"/>
          <a:lstStyle/>
          <a:p>
            <a:pPr rtl="0"/>
            <a:fld id="{19B51A1E-902D-48AF-9020-955120F399B6}" type="slidenum">
              <a:rPr lang="fr-CA" smtClean="0"/>
              <a:pPr rtl="0"/>
              <a:t>20</a:t>
            </a:fld>
            <a:endParaRPr lang="fr-CA"/>
          </a:p>
        </p:txBody>
      </p:sp>
    </p:spTree>
    <p:extLst>
      <p:ext uri="{BB962C8B-B14F-4D97-AF65-F5344CB8AC3E}">
        <p14:creationId xmlns:p14="http://schemas.microsoft.com/office/powerpoint/2010/main" val="4153678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Espace réservé d’image 13" descr="Main écrivant sur un pense-bête">
            <a:extLst>
              <a:ext uri="{FF2B5EF4-FFF2-40B4-BE49-F238E27FC236}">
                <a16:creationId xmlns:a16="http://schemas.microsoft.com/office/drawing/2014/main" id="{7E468295-904F-0743-AD06-67DA21353B9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0" y="-1"/>
            <a:ext cx="6096000" cy="6371351"/>
          </a:xfrm>
        </p:spPr>
      </p:pic>
      <p:sp>
        <p:nvSpPr>
          <p:cNvPr id="20" name="Rectangle 19" descr="Bloc d’accentuation">
            <a:extLst>
              <a:ext uri="{FF2B5EF4-FFF2-40B4-BE49-F238E27FC236}">
                <a16:creationId xmlns:a16="http://schemas.microsoft.com/office/drawing/2014/main" id="{EFA08948-2B6F-46B1-9D2D-8D7B2B3FBD56}"/>
              </a:ext>
              <a:ext uri="{C183D7F6-B498-43B3-948B-1728B52AA6E4}">
                <adec:decorative xmlns:adec="http://schemas.microsoft.com/office/drawing/2017/decorative" val="1"/>
              </a:ext>
            </a:extLst>
          </p:cNvPr>
          <p:cNvSpPr/>
          <p:nvPr/>
        </p:nvSpPr>
        <p:spPr>
          <a:xfrm>
            <a:off x="9775824" y="1762069"/>
            <a:ext cx="1984175" cy="1148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rtl="0"/>
            <a:endParaRPr lang="fr-CA"/>
          </a:p>
        </p:txBody>
      </p:sp>
      <p:sp>
        <p:nvSpPr>
          <p:cNvPr id="2" name="Titre 1">
            <a:extLst>
              <a:ext uri="{FF2B5EF4-FFF2-40B4-BE49-F238E27FC236}">
                <a16:creationId xmlns:a16="http://schemas.microsoft.com/office/drawing/2014/main" id="{3560F281-4FF6-4617-A809-AC9C15ECF18A}"/>
              </a:ext>
            </a:extLst>
          </p:cNvPr>
          <p:cNvSpPr>
            <a:spLocks noGrp="1"/>
          </p:cNvSpPr>
          <p:nvPr>
            <p:ph type="title"/>
          </p:nvPr>
        </p:nvSpPr>
        <p:spPr>
          <a:xfrm>
            <a:off x="5118100" y="1869795"/>
            <a:ext cx="6641900" cy="1124345"/>
          </a:xfrm>
        </p:spPr>
        <p:txBody>
          <a:bodyPr rtlCol="0"/>
          <a:lstStyle/>
          <a:p>
            <a:r>
              <a:rPr lang="fr-CA" sz="3600" b="1" dirty="0"/>
              <a:t>Problématique</a:t>
            </a:r>
            <a:endParaRPr lang="fr-CA" sz="3600" dirty="0"/>
          </a:p>
        </p:txBody>
      </p:sp>
      <p:sp>
        <p:nvSpPr>
          <p:cNvPr id="3" name="Espace réservé du texte 2">
            <a:extLst>
              <a:ext uri="{FF2B5EF4-FFF2-40B4-BE49-F238E27FC236}">
                <a16:creationId xmlns:a16="http://schemas.microsoft.com/office/drawing/2014/main" id="{611DC577-0A95-47D0-95D9-5F8DA763D46B}"/>
              </a:ext>
            </a:extLst>
          </p:cNvPr>
          <p:cNvSpPr>
            <a:spLocks noGrp="1"/>
          </p:cNvSpPr>
          <p:nvPr>
            <p:ph type="body" sz="quarter" idx="32"/>
          </p:nvPr>
        </p:nvSpPr>
        <p:spPr/>
        <p:txBody>
          <a:bodyPr rtlCol="0"/>
          <a:lstStyle/>
          <a:p>
            <a:pPr rtl="0"/>
            <a:r>
              <a:rPr lang="fr-CA" dirty="0"/>
              <a:t>Les utilisateurs</a:t>
            </a:r>
          </a:p>
        </p:txBody>
      </p:sp>
      <p:sp>
        <p:nvSpPr>
          <p:cNvPr id="4" name="Espace réservé du contenu 3">
            <a:extLst>
              <a:ext uri="{FF2B5EF4-FFF2-40B4-BE49-F238E27FC236}">
                <a16:creationId xmlns:a16="http://schemas.microsoft.com/office/drawing/2014/main" id="{D355C61F-C8F1-4977-8E1F-F16C0D9EA88C}"/>
              </a:ext>
            </a:extLst>
          </p:cNvPr>
          <p:cNvSpPr>
            <a:spLocks noGrp="1"/>
          </p:cNvSpPr>
          <p:nvPr>
            <p:ph sz="half" idx="1"/>
          </p:nvPr>
        </p:nvSpPr>
        <p:spPr/>
        <p:txBody>
          <a:bodyPr rtlCol="0"/>
          <a:lstStyle/>
          <a:p>
            <a:r>
              <a:rPr lang="fr-FR" sz="2000" dirty="0"/>
              <a:t>Les utilisateurs ont besoin d'une plateforme intuitive et performante pour suivre l'évolution de leurs investissements en temps réel et prendre des décisions informées.</a:t>
            </a:r>
          </a:p>
        </p:txBody>
      </p:sp>
      <p:sp>
        <p:nvSpPr>
          <p:cNvPr id="6" name="Espace réservé du numéro de diapositive 5">
            <a:extLst>
              <a:ext uri="{FF2B5EF4-FFF2-40B4-BE49-F238E27FC236}">
                <a16:creationId xmlns:a16="http://schemas.microsoft.com/office/drawing/2014/main" id="{1C554D9F-1895-486E-BFBA-905BB2D29E08}"/>
              </a:ext>
            </a:extLst>
          </p:cNvPr>
          <p:cNvSpPr>
            <a:spLocks noGrp="1"/>
          </p:cNvSpPr>
          <p:nvPr>
            <p:ph type="sldNum" sz="quarter" idx="33"/>
          </p:nvPr>
        </p:nvSpPr>
        <p:spPr/>
        <p:txBody>
          <a:bodyPr rtlCol="0"/>
          <a:lstStyle/>
          <a:p>
            <a:pPr rtl="0"/>
            <a:fld id="{19B51A1E-902D-48AF-9020-955120F399B6}" type="slidenum">
              <a:rPr lang="fr-CA" smtClean="0"/>
              <a:pPr/>
              <a:t>3</a:t>
            </a:fld>
            <a:endParaRPr lang="fr-CA"/>
          </a:p>
        </p:txBody>
      </p:sp>
    </p:spTree>
    <p:extLst>
      <p:ext uri="{BB962C8B-B14F-4D97-AF65-F5344CB8AC3E}">
        <p14:creationId xmlns:p14="http://schemas.microsoft.com/office/powerpoint/2010/main" val="722098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2E7ADBC3-DECA-9F4C-9289-9E43C727592F}"/>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200B3D2B-613A-41BE-987D-E6A1324B456D}"/>
              </a:ext>
            </a:extLst>
          </p:cNvPr>
          <p:cNvSpPr>
            <a:spLocks noGrp="1"/>
          </p:cNvSpPr>
          <p:nvPr>
            <p:ph type="ctrTitle"/>
          </p:nvPr>
        </p:nvSpPr>
        <p:spPr/>
        <p:txBody>
          <a:bodyPr tIns="180000" rtlCol="0"/>
          <a:lstStyle/>
          <a:p>
            <a:r>
              <a:rPr lang="fr-CA" sz="4400" b="1" dirty="0"/>
              <a:t>Vision du produit </a:t>
            </a:r>
            <a:r>
              <a:rPr lang="fr-CA" sz="4400" b="1" dirty="0" err="1"/>
              <a:t>spring</a:t>
            </a:r>
            <a:r>
              <a:rPr lang="fr-CA" sz="4400" b="1" dirty="0"/>
              <a:t> 1</a:t>
            </a:r>
          </a:p>
        </p:txBody>
      </p:sp>
      <p:sp>
        <p:nvSpPr>
          <p:cNvPr id="14" name="Espace réservé du texte 13">
            <a:extLst>
              <a:ext uri="{FF2B5EF4-FFF2-40B4-BE49-F238E27FC236}">
                <a16:creationId xmlns:a16="http://schemas.microsoft.com/office/drawing/2014/main" id="{F278402B-CA7D-4F5B-B3FA-ED74AB3CFB6C}"/>
              </a:ext>
            </a:extLst>
          </p:cNvPr>
          <p:cNvSpPr>
            <a:spLocks noGrp="1"/>
          </p:cNvSpPr>
          <p:nvPr>
            <p:ph type="body" sz="quarter" idx="13"/>
          </p:nvPr>
        </p:nvSpPr>
        <p:spPr>
          <a:xfrm>
            <a:off x="6235700" y="3505200"/>
            <a:ext cx="5956300" cy="1744225"/>
          </a:xfrm>
        </p:spPr>
        <p:txBody>
          <a:bodyPr rtlCol="0"/>
          <a:lstStyle/>
          <a:p>
            <a:r>
              <a:rPr lang="fr-FR" dirty="0"/>
              <a:t>Offrir un outil performant permettant aux utilisateurs d'ajouter des actifs, de consulter leur valeur actuelle et d'intégrer des données financières externes de manière fluide et fiable.</a:t>
            </a:r>
          </a:p>
        </p:txBody>
      </p:sp>
      <p:sp>
        <p:nvSpPr>
          <p:cNvPr id="5" name="Espace réservé du numéro de diapositive 4">
            <a:extLst>
              <a:ext uri="{FF2B5EF4-FFF2-40B4-BE49-F238E27FC236}">
                <a16:creationId xmlns:a16="http://schemas.microsoft.com/office/drawing/2014/main" id="{BDD5A594-D852-43BB-B591-E9D9027253BD}"/>
              </a:ext>
            </a:extLst>
          </p:cNvPr>
          <p:cNvSpPr>
            <a:spLocks noGrp="1"/>
          </p:cNvSpPr>
          <p:nvPr>
            <p:ph type="sldNum" sz="quarter" idx="12"/>
          </p:nvPr>
        </p:nvSpPr>
        <p:spPr/>
        <p:txBody>
          <a:bodyPr rtlCol="0"/>
          <a:lstStyle/>
          <a:p>
            <a:pPr rtl="0"/>
            <a:fld id="{19B51A1E-902D-48AF-9020-955120F399B6}" type="slidenum">
              <a:rPr lang="fr-CA" smtClean="0"/>
              <a:pPr/>
              <a:t>4</a:t>
            </a:fld>
            <a:endParaRPr lang="fr-CA"/>
          </a:p>
        </p:txBody>
      </p:sp>
    </p:spTree>
    <p:extLst>
      <p:ext uri="{BB962C8B-B14F-4D97-AF65-F5344CB8AC3E}">
        <p14:creationId xmlns:p14="http://schemas.microsoft.com/office/powerpoint/2010/main" val="4091674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B9E92-4BC0-3FB3-BA64-E9F13A76DA73}"/>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FA7EFC94-F9A4-88C7-B518-21A8A971E011}"/>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F1E71F1D-B37C-25E7-44B1-16CC9AC8F5F0}"/>
              </a:ext>
            </a:extLst>
          </p:cNvPr>
          <p:cNvSpPr>
            <a:spLocks noGrp="1"/>
          </p:cNvSpPr>
          <p:nvPr>
            <p:ph type="ctrTitle"/>
          </p:nvPr>
        </p:nvSpPr>
        <p:spPr/>
        <p:txBody>
          <a:bodyPr tIns="180000" rtlCol="0"/>
          <a:lstStyle/>
          <a:p>
            <a:r>
              <a:rPr lang="fr-CA" sz="4400" b="1" dirty="0"/>
              <a:t>Vision du produit </a:t>
            </a:r>
            <a:r>
              <a:rPr lang="fr-CA" sz="4400" b="1" dirty="0" err="1"/>
              <a:t>spring</a:t>
            </a:r>
            <a:r>
              <a:rPr lang="fr-CA" sz="4400" b="1" dirty="0"/>
              <a:t> 2</a:t>
            </a:r>
          </a:p>
        </p:txBody>
      </p:sp>
      <p:sp>
        <p:nvSpPr>
          <p:cNvPr id="14" name="Espace réservé du texte 13">
            <a:extLst>
              <a:ext uri="{FF2B5EF4-FFF2-40B4-BE49-F238E27FC236}">
                <a16:creationId xmlns:a16="http://schemas.microsoft.com/office/drawing/2014/main" id="{4B12EF09-27C2-E55A-1C12-3F8103DC438D}"/>
              </a:ext>
            </a:extLst>
          </p:cNvPr>
          <p:cNvSpPr>
            <a:spLocks noGrp="1"/>
          </p:cNvSpPr>
          <p:nvPr>
            <p:ph type="body" sz="quarter" idx="13"/>
          </p:nvPr>
        </p:nvSpPr>
        <p:spPr>
          <a:xfrm>
            <a:off x="6235700" y="3505200"/>
            <a:ext cx="5956300" cy="1744225"/>
          </a:xfrm>
        </p:spPr>
        <p:txBody>
          <a:bodyPr rtlCol="0"/>
          <a:lstStyle/>
          <a:p>
            <a:r>
              <a:rPr lang="fr-FR" dirty="0"/>
              <a:t>Offrir un outil performant permettant aux utilisateurs comprend: mise à jour automatique des données, calcul du rendement total, graphique de performance interactifs, comparaison avec indices de référence, Machine Learning pour prédictions et configuration des alertes.</a:t>
            </a:r>
          </a:p>
        </p:txBody>
      </p:sp>
      <p:sp>
        <p:nvSpPr>
          <p:cNvPr id="5" name="Espace réservé du numéro de diapositive 4">
            <a:extLst>
              <a:ext uri="{FF2B5EF4-FFF2-40B4-BE49-F238E27FC236}">
                <a16:creationId xmlns:a16="http://schemas.microsoft.com/office/drawing/2014/main" id="{4EC348FE-A20B-50AF-74BE-D6EF912498E5}"/>
              </a:ext>
            </a:extLst>
          </p:cNvPr>
          <p:cNvSpPr>
            <a:spLocks noGrp="1"/>
          </p:cNvSpPr>
          <p:nvPr>
            <p:ph type="sldNum" sz="quarter" idx="12"/>
          </p:nvPr>
        </p:nvSpPr>
        <p:spPr/>
        <p:txBody>
          <a:bodyPr rtlCol="0"/>
          <a:lstStyle/>
          <a:p>
            <a:pPr rtl="0"/>
            <a:fld id="{19B51A1E-902D-48AF-9020-955120F399B6}" type="slidenum">
              <a:rPr lang="fr-CA" smtClean="0"/>
              <a:pPr rtl="0"/>
              <a:t>5</a:t>
            </a:fld>
            <a:endParaRPr lang="fr-CA"/>
          </a:p>
        </p:txBody>
      </p:sp>
    </p:spTree>
    <p:extLst>
      <p:ext uri="{BB962C8B-B14F-4D97-AF65-F5344CB8AC3E}">
        <p14:creationId xmlns:p14="http://schemas.microsoft.com/office/powerpoint/2010/main" val="3001335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98368-3AFF-6105-CC3B-0A92AB1E2EEF}"/>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66E1F53A-ECE4-3701-AAF8-50275CCBF0A8}"/>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9ED41D0D-B972-9948-2624-4EB705C246FE}"/>
              </a:ext>
            </a:extLst>
          </p:cNvPr>
          <p:cNvSpPr>
            <a:spLocks noGrp="1"/>
          </p:cNvSpPr>
          <p:nvPr>
            <p:ph type="ctrTitle"/>
          </p:nvPr>
        </p:nvSpPr>
        <p:spPr/>
        <p:txBody>
          <a:bodyPr tIns="180000" rtlCol="0"/>
          <a:lstStyle/>
          <a:p>
            <a:r>
              <a:rPr lang="fr-CA" sz="4400" b="1" dirty="0"/>
              <a:t>Vision du produit </a:t>
            </a:r>
            <a:r>
              <a:rPr lang="fr-CA" sz="4400" b="1" dirty="0" err="1"/>
              <a:t>spring</a:t>
            </a:r>
            <a:r>
              <a:rPr lang="fr-CA" sz="4400" b="1" dirty="0"/>
              <a:t> 3</a:t>
            </a:r>
          </a:p>
        </p:txBody>
      </p:sp>
      <p:sp>
        <p:nvSpPr>
          <p:cNvPr id="14" name="Espace réservé du texte 13">
            <a:extLst>
              <a:ext uri="{FF2B5EF4-FFF2-40B4-BE49-F238E27FC236}">
                <a16:creationId xmlns:a16="http://schemas.microsoft.com/office/drawing/2014/main" id="{7ED42278-D374-E8A8-EE85-B6713D256C2D}"/>
              </a:ext>
            </a:extLst>
          </p:cNvPr>
          <p:cNvSpPr>
            <a:spLocks noGrp="1"/>
          </p:cNvSpPr>
          <p:nvPr>
            <p:ph type="body" sz="quarter" idx="13"/>
          </p:nvPr>
        </p:nvSpPr>
        <p:spPr>
          <a:xfrm>
            <a:off x="6235700" y="3505200"/>
            <a:ext cx="5956300" cy="1744225"/>
          </a:xfrm>
        </p:spPr>
        <p:txBody>
          <a:bodyPr rtlCol="0"/>
          <a:lstStyle/>
          <a:p>
            <a:r>
              <a:rPr lang="fr-FR" dirty="0"/>
              <a:t>Offrir un outil performant permettant aux utilisateurs de effectuer des notifications en temps réel, inclusion des nouvelles du marché, </a:t>
            </a:r>
            <a:r>
              <a:rPr lang="fr-FR" dirty="0" err="1"/>
              <a:t>overview</a:t>
            </a:r>
            <a:r>
              <a:rPr lang="fr-FR" dirty="0"/>
              <a:t> de compagnie, récupération des données de marché et mise à jour des cours via API.</a:t>
            </a:r>
          </a:p>
        </p:txBody>
      </p:sp>
      <p:sp>
        <p:nvSpPr>
          <p:cNvPr id="5" name="Espace réservé du numéro de diapositive 4">
            <a:extLst>
              <a:ext uri="{FF2B5EF4-FFF2-40B4-BE49-F238E27FC236}">
                <a16:creationId xmlns:a16="http://schemas.microsoft.com/office/drawing/2014/main" id="{42514F2B-577E-A619-587C-D71A27DA3E3C}"/>
              </a:ext>
            </a:extLst>
          </p:cNvPr>
          <p:cNvSpPr>
            <a:spLocks noGrp="1"/>
          </p:cNvSpPr>
          <p:nvPr>
            <p:ph type="sldNum" sz="quarter" idx="12"/>
          </p:nvPr>
        </p:nvSpPr>
        <p:spPr/>
        <p:txBody>
          <a:bodyPr rtlCol="0"/>
          <a:lstStyle/>
          <a:p>
            <a:pPr rtl="0"/>
            <a:fld id="{19B51A1E-902D-48AF-9020-955120F399B6}" type="slidenum">
              <a:rPr lang="fr-CA" smtClean="0"/>
              <a:pPr rtl="0"/>
              <a:t>6</a:t>
            </a:fld>
            <a:endParaRPr lang="fr-CA"/>
          </a:p>
        </p:txBody>
      </p:sp>
    </p:spTree>
    <p:extLst>
      <p:ext uri="{BB962C8B-B14F-4D97-AF65-F5344CB8AC3E}">
        <p14:creationId xmlns:p14="http://schemas.microsoft.com/office/powerpoint/2010/main" val="1869802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5AE07-A4EE-69DE-BF0F-9D23CFCFC636}"/>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EC67A926-FAD2-91D1-552E-0CB69723448E}"/>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76262041-87FA-F99B-E937-CCC0F6F5C578}"/>
              </a:ext>
            </a:extLst>
          </p:cNvPr>
          <p:cNvSpPr>
            <a:spLocks noGrp="1"/>
          </p:cNvSpPr>
          <p:nvPr>
            <p:ph type="ctrTitle"/>
          </p:nvPr>
        </p:nvSpPr>
        <p:spPr>
          <a:xfrm>
            <a:off x="6235700" y="2204860"/>
            <a:ext cx="5956300" cy="1944000"/>
          </a:xfrm>
        </p:spPr>
        <p:txBody>
          <a:bodyPr tIns="180000" rtlCol="0"/>
          <a:lstStyle/>
          <a:p>
            <a:r>
              <a:rPr lang="fr-CA" sz="4000" b="1" dirty="0"/>
              <a:t>Répartition en sprint</a:t>
            </a: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FEAE466D-158D-37B2-18B1-182161273764}"/>
              </a:ext>
            </a:extLst>
          </p:cNvPr>
          <p:cNvSpPr>
            <a:spLocks noGrp="1"/>
          </p:cNvSpPr>
          <p:nvPr>
            <p:ph type="body" sz="quarter" idx="13"/>
          </p:nvPr>
        </p:nvSpPr>
        <p:spPr>
          <a:xfrm>
            <a:off x="6235700" y="3499758"/>
            <a:ext cx="5956300" cy="1749668"/>
          </a:xfrm>
        </p:spPr>
        <p:txBody>
          <a:bodyPr rtlCol="0"/>
          <a:lstStyle/>
          <a:p>
            <a:r>
              <a:rPr lang="fr-FR" dirty="0"/>
              <a:t>Les Sprints ont été planifié en fonction de la vélocité optimiste et pessimiste pour assurer la livraison des fonctionnalités essentielles.</a:t>
            </a:r>
          </a:p>
          <a:p>
            <a:endParaRPr lang="fr-FR" dirty="0"/>
          </a:p>
        </p:txBody>
      </p:sp>
      <p:sp>
        <p:nvSpPr>
          <p:cNvPr id="5" name="Espace réservé du numéro de diapositive 4">
            <a:extLst>
              <a:ext uri="{FF2B5EF4-FFF2-40B4-BE49-F238E27FC236}">
                <a16:creationId xmlns:a16="http://schemas.microsoft.com/office/drawing/2014/main" id="{7C0A9D91-1B1C-37AB-1203-A6B0D7B43EC2}"/>
              </a:ext>
            </a:extLst>
          </p:cNvPr>
          <p:cNvSpPr>
            <a:spLocks noGrp="1"/>
          </p:cNvSpPr>
          <p:nvPr>
            <p:ph type="sldNum" sz="quarter" idx="12"/>
          </p:nvPr>
        </p:nvSpPr>
        <p:spPr/>
        <p:txBody>
          <a:bodyPr rtlCol="0"/>
          <a:lstStyle/>
          <a:p>
            <a:pPr rtl="0"/>
            <a:fld id="{19B51A1E-902D-48AF-9020-955120F399B6}" type="slidenum">
              <a:rPr lang="fr-CA" smtClean="0"/>
              <a:pPr rtl="0"/>
              <a:t>7</a:t>
            </a:fld>
            <a:endParaRPr lang="fr-CA"/>
          </a:p>
        </p:txBody>
      </p:sp>
    </p:spTree>
    <p:extLst>
      <p:ext uri="{BB962C8B-B14F-4D97-AF65-F5344CB8AC3E}">
        <p14:creationId xmlns:p14="http://schemas.microsoft.com/office/powerpoint/2010/main" val="412344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DEE32-260A-A979-317C-50DBE71E0B31}"/>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9CF1198D-232A-FCD2-19AF-53FE4F77B9E9}"/>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1A5A4B87-0063-0EAB-A93A-951C91C9231C}"/>
              </a:ext>
            </a:extLst>
          </p:cNvPr>
          <p:cNvSpPr>
            <a:spLocks noGrp="1"/>
          </p:cNvSpPr>
          <p:nvPr>
            <p:ph type="ctrTitle"/>
          </p:nvPr>
        </p:nvSpPr>
        <p:spPr>
          <a:xfrm>
            <a:off x="6235700" y="2204860"/>
            <a:ext cx="5956300" cy="1944000"/>
          </a:xfrm>
        </p:spPr>
        <p:txBody>
          <a:bodyPr tIns="180000" rtlCol="0"/>
          <a:lstStyle/>
          <a:p>
            <a:r>
              <a:rPr lang="fr-CA" sz="4000" b="1" dirty="0"/>
              <a:t>Objectifs des itérations</a:t>
            </a: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80A191A6-81EC-B0CE-C43E-83C53E8DD204}"/>
              </a:ext>
            </a:extLst>
          </p:cNvPr>
          <p:cNvSpPr>
            <a:spLocks noGrp="1"/>
          </p:cNvSpPr>
          <p:nvPr>
            <p:ph type="body" sz="quarter" idx="13"/>
          </p:nvPr>
        </p:nvSpPr>
        <p:spPr>
          <a:xfrm>
            <a:off x="6235700" y="3140529"/>
            <a:ext cx="5956300" cy="2108897"/>
          </a:xfrm>
        </p:spPr>
        <p:txBody>
          <a:bodyPr rtlCol="0"/>
          <a:lstStyle/>
          <a:p>
            <a:r>
              <a:rPr lang="fr-FR" dirty="0"/>
              <a:t>Développer une plateforme connectée à la base de données et à l'API Alpha </a:t>
            </a:r>
            <a:r>
              <a:rPr lang="fr-FR" dirty="0" err="1"/>
              <a:t>Vantage</a:t>
            </a:r>
            <a:r>
              <a:rPr lang="fr-FR" dirty="0"/>
              <a:t>, permettant aux utilisateurs de consulter la valeur de leurs actifs et préparer l'ajout de nouveaux actifs. Surtout de voir les résultats des portefeuilles sous forme de tableaux et de graphiques. Utiliser aussi intelligence artificielle pour des prédictions.</a:t>
            </a:r>
          </a:p>
          <a:p>
            <a:endParaRPr lang="fr-FR" dirty="0"/>
          </a:p>
        </p:txBody>
      </p:sp>
      <p:sp>
        <p:nvSpPr>
          <p:cNvPr id="5" name="Espace réservé du numéro de diapositive 4">
            <a:extLst>
              <a:ext uri="{FF2B5EF4-FFF2-40B4-BE49-F238E27FC236}">
                <a16:creationId xmlns:a16="http://schemas.microsoft.com/office/drawing/2014/main" id="{DB595C1B-FBB8-36C9-A093-2950A1F15092}"/>
              </a:ext>
            </a:extLst>
          </p:cNvPr>
          <p:cNvSpPr>
            <a:spLocks noGrp="1"/>
          </p:cNvSpPr>
          <p:nvPr>
            <p:ph type="sldNum" sz="quarter" idx="12"/>
          </p:nvPr>
        </p:nvSpPr>
        <p:spPr/>
        <p:txBody>
          <a:bodyPr rtlCol="0"/>
          <a:lstStyle/>
          <a:p>
            <a:pPr rtl="0"/>
            <a:fld id="{19B51A1E-902D-48AF-9020-955120F399B6}" type="slidenum">
              <a:rPr lang="fr-CA" smtClean="0"/>
              <a:pPr rtl="0"/>
              <a:t>8</a:t>
            </a:fld>
            <a:endParaRPr lang="fr-CA"/>
          </a:p>
        </p:txBody>
      </p:sp>
    </p:spTree>
    <p:extLst>
      <p:ext uri="{BB962C8B-B14F-4D97-AF65-F5344CB8AC3E}">
        <p14:creationId xmlns:p14="http://schemas.microsoft.com/office/powerpoint/2010/main" val="10289555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D57C5-CA38-02A9-FC4F-5E1C7944FF0F}"/>
            </a:ext>
          </a:extLst>
        </p:cNvPr>
        <p:cNvGrpSpPr/>
        <p:nvPr/>
      </p:nvGrpSpPr>
      <p:grpSpPr>
        <a:xfrm>
          <a:off x="0" y="0"/>
          <a:ext cx="0" cy="0"/>
          <a:chOff x="0" y="0"/>
          <a:chExt cx="0" cy="0"/>
        </a:xfrm>
      </p:grpSpPr>
      <p:pic>
        <p:nvPicPr>
          <p:cNvPr id="11" name="Espace réservé d’image 10" descr="Bureau sur lequel se trouvent un ordinateur, un téléphone, des livres, etc.">
            <a:extLst>
              <a:ext uri="{FF2B5EF4-FFF2-40B4-BE49-F238E27FC236}">
                <a16:creationId xmlns:a16="http://schemas.microsoft.com/office/drawing/2014/main" id="{DA795D52-F03A-6102-9918-1B7B7A777016}"/>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a:stretch>
            <a:fillRect/>
          </a:stretch>
        </p:blipFill>
        <p:spPr/>
      </p:pic>
      <p:sp>
        <p:nvSpPr>
          <p:cNvPr id="3" name="Titre 2">
            <a:extLst>
              <a:ext uri="{FF2B5EF4-FFF2-40B4-BE49-F238E27FC236}">
                <a16:creationId xmlns:a16="http://schemas.microsoft.com/office/drawing/2014/main" id="{77B3320B-56E8-616A-DF11-1B3A949A3973}"/>
              </a:ext>
            </a:extLst>
          </p:cNvPr>
          <p:cNvSpPr>
            <a:spLocks noGrp="1"/>
          </p:cNvSpPr>
          <p:nvPr>
            <p:ph type="ctrTitle"/>
          </p:nvPr>
        </p:nvSpPr>
        <p:spPr>
          <a:xfrm>
            <a:off x="3198585" y="65817"/>
            <a:ext cx="5956300" cy="1100565"/>
          </a:xfrm>
        </p:spPr>
        <p:txBody>
          <a:bodyPr tIns="180000" rtlCol="0"/>
          <a:lstStyle/>
          <a:p>
            <a:r>
              <a:rPr lang="fr-CA" sz="4000" b="1" dirty="0"/>
              <a:t>Étendue et limites</a:t>
            </a:r>
            <a:br>
              <a:rPr lang="fr-CA" sz="1400" b="1" dirty="0"/>
            </a:br>
            <a:br>
              <a:rPr lang="fr-CA" sz="4000" b="1" dirty="0"/>
            </a:br>
            <a:br>
              <a:rPr lang="fr-CA" sz="800" b="1" dirty="0"/>
            </a:br>
            <a:br>
              <a:rPr lang="fr-CA" sz="800" b="1" dirty="0"/>
            </a:br>
            <a:br>
              <a:rPr lang="fr-CA" sz="1600" b="1" dirty="0"/>
            </a:br>
            <a:endParaRPr lang="fr-CA" sz="4400" b="1" dirty="0"/>
          </a:p>
        </p:txBody>
      </p:sp>
      <p:sp>
        <p:nvSpPr>
          <p:cNvPr id="14" name="Espace réservé du texte 13">
            <a:extLst>
              <a:ext uri="{FF2B5EF4-FFF2-40B4-BE49-F238E27FC236}">
                <a16:creationId xmlns:a16="http://schemas.microsoft.com/office/drawing/2014/main" id="{F757D09D-98ED-6B27-4B9F-38FA3756ED36}"/>
              </a:ext>
            </a:extLst>
          </p:cNvPr>
          <p:cNvSpPr>
            <a:spLocks noGrp="1"/>
          </p:cNvSpPr>
          <p:nvPr>
            <p:ph type="body" sz="quarter" idx="13"/>
          </p:nvPr>
        </p:nvSpPr>
        <p:spPr>
          <a:xfrm>
            <a:off x="3198585" y="1166381"/>
            <a:ext cx="5956300" cy="5049361"/>
          </a:xfrm>
        </p:spPr>
        <p:txBody>
          <a:bodyPr rtlCol="0"/>
          <a:lstStyle/>
          <a:p>
            <a:pPr algn="l"/>
            <a:r>
              <a:rPr lang="fr-FR" b="1" dirty="0"/>
              <a:t>Inclus dans les itérations :</a:t>
            </a:r>
            <a:endParaRPr lang="fr-FR" dirty="0"/>
          </a:p>
          <a:p>
            <a:pPr algn="l">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 </a:t>
            </a:r>
            <a:r>
              <a:rPr lang="fr-FR" sz="1800" dirty="0">
                <a:effectLst/>
                <a:latin typeface="Aptos" panose="020B0004020202020204" pitchFamily="34" charset="0"/>
                <a:ea typeface="Aptos" panose="020B0004020202020204" pitchFamily="34" charset="0"/>
                <a:cs typeface="Times New Roman" panose="02020603050405020304" pitchFamily="18" charset="0"/>
              </a:rPr>
              <a:t>A</a:t>
            </a:r>
            <a:r>
              <a:rPr lang="fr-FR" dirty="0"/>
              <a:t>jouter des actifs</a:t>
            </a:r>
          </a:p>
          <a:p>
            <a:pPr algn="l">
              <a:buFont typeface="Arial" panose="020B0604020202020204" pitchFamily="34" charset="0"/>
              <a:buChar char="•"/>
            </a:pPr>
            <a:r>
              <a:rPr lang="fr-FR" dirty="0"/>
              <a:t> Consulter leur valeur actuelle</a:t>
            </a:r>
          </a:p>
          <a:p>
            <a:pPr algn="l">
              <a:buFont typeface="Arial" panose="020B0604020202020204" pitchFamily="34" charset="0"/>
              <a:buChar char="•"/>
            </a:pPr>
            <a:r>
              <a:rPr lang="fr-FR" dirty="0"/>
              <a:t> Intégrer des données financières externes</a:t>
            </a:r>
            <a:r>
              <a:rPr lang="fr-CA" sz="1800" dirty="0">
                <a:effectLst/>
                <a:latin typeface="Aptos" panose="020B0004020202020204" pitchFamily="34" charset="0"/>
                <a:ea typeface="Aptos" panose="020B0004020202020204" pitchFamily="34" charset="0"/>
                <a:cs typeface="Times New Roman" panose="02020603050405020304" pitchFamily="18" charset="0"/>
              </a:rPr>
              <a:t> </a:t>
            </a:r>
          </a:p>
          <a:p>
            <a:pPr algn="l">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 Mise à jour automatique des données</a:t>
            </a:r>
            <a:endParaRPr lang="fr-FR" dirty="0"/>
          </a:p>
          <a:p>
            <a:pPr algn="l">
              <a:buFont typeface="Arial" panose="020B0604020202020204" pitchFamily="34" charset="0"/>
              <a:buChar char="•"/>
            </a:pPr>
            <a:r>
              <a:rPr lang="fr-FR" dirty="0"/>
              <a:t> Calcul du rendement total</a:t>
            </a:r>
          </a:p>
          <a:p>
            <a:pPr algn="l">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 Graphiques de performance interactifs</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lgn="l">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 Comparaison avec indices de référence</a:t>
            </a:r>
            <a:endParaRPr lang="fr-FR" dirty="0">
              <a:latin typeface="Aptos" panose="020B0004020202020204" pitchFamily="34" charset="0"/>
              <a:ea typeface="Aptos" panose="020B0004020202020204" pitchFamily="34" charset="0"/>
              <a:cs typeface="Times New Roman" panose="02020603050405020304" pitchFamily="18" charset="0"/>
            </a:endParaRPr>
          </a:p>
          <a:p>
            <a:pPr algn="l">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 Machine Learning pour prédictions</a:t>
            </a:r>
            <a:endParaRPr lang="fr-FR" sz="1800" dirty="0">
              <a:effectLst/>
              <a:latin typeface="Aptos" panose="020B0004020202020204" pitchFamily="34" charset="0"/>
              <a:ea typeface="Aptos" panose="020B0004020202020204" pitchFamily="34" charset="0"/>
              <a:cs typeface="Times New Roman" panose="02020603050405020304" pitchFamily="18" charset="0"/>
            </a:endParaRPr>
          </a:p>
          <a:p>
            <a:pPr algn="l">
              <a:buFont typeface="Arial" panose="020B0604020202020204" pitchFamily="34" charset="0"/>
              <a:buChar char="•"/>
            </a:pPr>
            <a:r>
              <a:rPr lang="fr-CA" sz="1800" dirty="0">
                <a:effectLst/>
                <a:latin typeface="Aptos" panose="020B0004020202020204" pitchFamily="34" charset="0"/>
                <a:ea typeface="Aptos" panose="020B0004020202020204" pitchFamily="34" charset="0"/>
                <a:cs typeface="Times New Roman" panose="02020603050405020304" pitchFamily="18" charset="0"/>
              </a:rPr>
              <a:t> Configuration des alertes</a:t>
            </a:r>
          </a:p>
          <a:p>
            <a:pPr algn="l">
              <a:buFont typeface="Arial" panose="020B0604020202020204" pitchFamily="34" charset="0"/>
              <a:buChar char="•"/>
            </a:pPr>
            <a:r>
              <a:rPr lang="fr-FR" dirty="0"/>
              <a:t> Effectuer des notifications en temps réel</a:t>
            </a:r>
          </a:p>
          <a:p>
            <a:pPr algn="l">
              <a:buFont typeface="Arial" panose="020B0604020202020204" pitchFamily="34" charset="0"/>
              <a:buChar char="•"/>
            </a:pPr>
            <a:r>
              <a:rPr lang="fr-FR" dirty="0"/>
              <a:t> Inclusion des nouvelles du marché,</a:t>
            </a:r>
          </a:p>
          <a:p>
            <a:pPr algn="l">
              <a:buFont typeface="Arial" panose="020B0604020202020204" pitchFamily="34" charset="0"/>
              <a:buChar char="•"/>
            </a:pPr>
            <a:r>
              <a:rPr lang="fr-FR" dirty="0"/>
              <a:t> </a:t>
            </a:r>
            <a:r>
              <a:rPr lang="fr-FR" dirty="0" err="1"/>
              <a:t>Overview</a:t>
            </a:r>
            <a:r>
              <a:rPr lang="fr-FR" dirty="0"/>
              <a:t> de compagnie</a:t>
            </a:r>
            <a:endParaRPr lang="fr-CA" sz="1800" dirty="0">
              <a:effectLst/>
              <a:latin typeface="Aptos" panose="020B0004020202020204" pitchFamily="34" charset="0"/>
              <a:ea typeface="Aptos" panose="020B0004020202020204" pitchFamily="34" charset="0"/>
              <a:cs typeface="Times New Roman" panose="02020603050405020304" pitchFamily="18" charset="0"/>
            </a:endParaRPr>
          </a:p>
          <a:p>
            <a:pPr algn="l"/>
            <a:endParaRPr lang="fr-FR" dirty="0"/>
          </a:p>
        </p:txBody>
      </p:sp>
      <p:sp>
        <p:nvSpPr>
          <p:cNvPr id="5" name="Espace réservé du numéro de diapositive 4">
            <a:extLst>
              <a:ext uri="{FF2B5EF4-FFF2-40B4-BE49-F238E27FC236}">
                <a16:creationId xmlns:a16="http://schemas.microsoft.com/office/drawing/2014/main" id="{3672E308-836C-87AB-86B2-119CB87CCD02}"/>
              </a:ext>
            </a:extLst>
          </p:cNvPr>
          <p:cNvSpPr>
            <a:spLocks noGrp="1"/>
          </p:cNvSpPr>
          <p:nvPr>
            <p:ph type="sldNum" sz="quarter" idx="12"/>
          </p:nvPr>
        </p:nvSpPr>
        <p:spPr/>
        <p:txBody>
          <a:bodyPr rtlCol="0"/>
          <a:lstStyle/>
          <a:p>
            <a:pPr rtl="0"/>
            <a:fld id="{19B51A1E-902D-48AF-9020-955120F399B6}" type="slidenum">
              <a:rPr lang="fr-CA" smtClean="0"/>
              <a:pPr rtl="0"/>
              <a:t>9</a:t>
            </a:fld>
            <a:endParaRPr lang="fr-CA"/>
          </a:p>
        </p:txBody>
      </p:sp>
    </p:spTree>
    <p:extLst>
      <p:ext uri="{BB962C8B-B14F-4D97-AF65-F5344CB8AC3E}">
        <p14:creationId xmlns:p14="http://schemas.microsoft.com/office/powerpoint/2010/main" val="3659544352"/>
      </p:ext>
    </p:extLst>
  </p:cSld>
  <p:clrMapOvr>
    <a:masterClrMapping/>
  </p:clrMapOvr>
</p:sld>
</file>

<file path=ppt/theme/theme1.xml><?xml version="1.0" encoding="utf-8"?>
<a:theme xmlns:a="http://schemas.openxmlformats.org/drawingml/2006/main" name="Thème Office">
  <a:themeElements>
    <a:clrScheme name="Custom 129">
      <a:dk1>
        <a:sysClr val="windowText" lastClr="000000"/>
      </a:dk1>
      <a:lt1>
        <a:srgbClr val="FFFFFF"/>
      </a:lt1>
      <a:dk2>
        <a:srgbClr val="3F3F3F"/>
      </a:dk2>
      <a:lt2>
        <a:srgbClr val="F2F2F2"/>
      </a:lt2>
      <a:accent1>
        <a:srgbClr val="25C6E3"/>
      </a:accent1>
      <a:accent2>
        <a:srgbClr val="E80554"/>
      </a:accent2>
      <a:accent3>
        <a:srgbClr val="A9E26F"/>
      </a:accent3>
      <a:accent4>
        <a:srgbClr val="EAD000"/>
      </a:accent4>
      <a:accent5>
        <a:srgbClr val="1A0F49"/>
      </a:accent5>
      <a:accent6>
        <a:srgbClr val="FF4A01"/>
      </a:accent6>
      <a:hlink>
        <a:srgbClr val="25C6E3"/>
      </a:hlink>
      <a:folHlink>
        <a:srgbClr val="25C6E3"/>
      </a:folHlink>
    </a:clrScheme>
    <a:fontScheme name="Custom 149">
      <a:majorFont>
        <a:latin typeface="Corbel"/>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_19717086_TF16411250" id="{F042CD41-5521-4088-86DA-248C4BB9D2A4}" vid="{7E5BF40D-7586-4454-8C46-F4A68AF6390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B2218FC-8412-44B9-9E82-D51F1F531141}">
  <ds:schemaRefs>
    <ds:schemaRef ds:uri="http://purl.org/dc/dcmitype/"/>
    <ds:schemaRef ds:uri="6dc4bcd6-49db-4c07-9060-8acfc67cef9f"/>
    <ds:schemaRef ds:uri="http://schemas.microsoft.com/office/2006/metadata/properties"/>
    <ds:schemaRef ds:uri="http://schemas.microsoft.com/office/2006/documentManagement/types"/>
    <ds:schemaRef ds:uri="http://schemas.microsoft.com/sharepoint/v3"/>
    <ds:schemaRef ds:uri="http://www.w3.org/XML/1998/namespace"/>
    <ds:schemaRef ds:uri="http://schemas.microsoft.com/office/infopath/2007/PartnerControls"/>
    <ds:schemaRef ds:uri="http://purl.org/dc/elements/1.1/"/>
    <ds:schemaRef ds:uri="http://schemas.openxmlformats.org/package/2006/metadata/core-properties"/>
    <ds:schemaRef ds:uri="fb0879af-3eba-417a-a55a-ffe6dcd6ca77"/>
    <ds:schemaRef ds:uri="http://purl.org/dc/terms/"/>
  </ds:schemaRefs>
</ds:datastoreItem>
</file>

<file path=customXml/itemProps2.xml><?xml version="1.0" encoding="utf-8"?>
<ds:datastoreItem xmlns:ds="http://schemas.openxmlformats.org/officeDocument/2006/customXml" ds:itemID="{B64A4C9D-F801-4923-BC6D-E0006F5123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{75B39EE8-0E4A-4E25-BFA9-EE1E002CC203}tf16411250_win32</Template>
  <TotalTime>505</TotalTime>
  <Words>786</Words>
  <Application>Microsoft Office PowerPoint</Application>
  <PresentationFormat>Grand écran</PresentationFormat>
  <Paragraphs>205</Paragraphs>
  <Slides>20</Slides>
  <Notes>20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20</vt:i4>
      </vt:variant>
    </vt:vector>
  </HeadingPairs>
  <TitlesOfParts>
    <vt:vector size="27" baseType="lpstr">
      <vt:lpstr>Aptos</vt:lpstr>
      <vt:lpstr>Arial</vt:lpstr>
      <vt:lpstr>Calibri</vt:lpstr>
      <vt:lpstr>Candara</vt:lpstr>
      <vt:lpstr>Corbel</vt:lpstr>
      <vt:lpstr>Times New Roman</vt:lpstr>
      <vt:lpstr>Thème Office</vt:lpstr>
      <vt:lpstr>Présentation du projet</vt:lpstr>
      <vt:lpstr>À propos de nous</vt:lpstr>
      <vt:lpstr>Problématique</vt:lpstr>
      <vt:lpstr>Vision du produit spring 1</vt:lpstr>
      <vt:lpstr>Vision du produit spring 2</vt:lpstr>
      <vt:lpstr>Vision du produit spring 3</vt:lpstr>
      <vt:lpstr>Répartition en sprint  </vt:lpstr>
      <vt:lpstr>Objectifs des itérations    </vt:lpstr>
      <vt:lpstr>Étendue et limites     </vt:lpstr>
      <vt:lpstr>Résumé des fonctionnalités      </vt:lpstr>
      <vt:lpstr>Coût du projet  Sprint  1       </vt:lpstr>
      <vt:lpstr>Coût du projet  Sprint  2      </vt:lpstr>
      <vt:lpstr>Coût du projet  Sprint  3       </vt:lpstr>
      <vt:lpstr>État d'avancement (Sunset Graph) </vt:lpstr>
      <vt:lpstr>État d'avancement (Sunset Graph) </vt:lpstr>
      <vt:lpstr>Vue fonctionnelle et statique  </vt:lpstr>
      <vt:lpstr>Vue fonctionnelle et statique  </vt:lpstr>
      <vt:lpstr>Vue fonctionnelle et statique  </vt:lpstr>
      <vt:lpstr>Rapport de rétrospective </vt:lpstr>
      <vt:lpstr>Merci de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Dany Tremblay</dc:creator>
  <cp:lastModifiedBy>Dany Tremblay</cp:lastModifiedBy>
  <cp:revision>10</cp:revision>
  <dcterms:created xsi:type="dcterms:W3CDTF">2025-02-27T16:22:41Z</dcterms:created>
  <dcterms:modified xsi:type="dcterms:W3CDTF">2025-04-16T21:32:48Z</dcterms:modified>
</cp:coreProperties>
</file>