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693400" cy="7556500"/>
  <p:notesSz cx="6858000" cy="9144000"/>
  <p:embeddedFontLst>
    <p:embeddedFont>
      <p:font typeface="Bebas Neue" panose="020B0606020202050201" pitchFamily="3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veat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29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 rot="1174787">
            <a:off x="6558223" y="-64972"/>
            <a:ext cx="11718497" cy="2442630"/>
            <a:chOff x="0" y="-47625"/>
            <a:chExt cx="4199651" cy="875385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199651" cy="827760"/>
            </a:xfrm>
            <a:custGeom>
              <a:avLst/>
              <a:gdLst/>
              <a:ahLst/>
              <a:cxnLst/>
              <a:rect l="l" t="t" r="r" b="b"/>
              <a:pathLst>
                <a:path w="4199651" h="827760" extrusionOk="0">
                  <a:moveTo>
                    <a:pt x="0" y="0"/>
                  </a:moveTo>
                  <a:lnTo>
                    <a:pt x="4199651" y="0"/>
                  </a:lnTo>
                  <a:lnTo>
                    <a:pt x="4199651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FB7D2B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 amt="80000"/>
          </a:blip>
          <a:srcRect t="93905"/>
          <a:stretch/>
        </p:blipFill>
        <p:spPr>
          <a:xfrm rot="1956994">
            <a:off x="6519342" y="528652"/>
            <a:ext cx="6048000" cy="216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 rot="1975410">
            <a:off x="6154710" y="-521042"/>
            <a:ext cx="11718439" cy="2442618"/>
            <a:chOff x="0" y="-47625"/>
            <a:chExt cx="4199651" cy="87538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4199651" cy="827760"/>
            </a:xfrm>
            <a:custGeom>
              <a:avLst/>
              <a:gdLst/>
              <a:ahLst/>
              <a:cxnLst/>
              <a:rect l="l" t="t" r="r" b="b"/>
              <a:pathLst>
                <a:path w="4199651" h="827760" extrusionOk="0">
                  <a:moveTo>
                    <a:pt x="0" y="0"/>
                  </a:moveTo>
                  <a:lnTo>
                    <a:pt x="4199651" y="0"/>
                  </a:lnTo>
                  <a:lnTo>
                    <a:pt x="4199651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173678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2357685">
            <a:off x="-1891777" y="8151350"/>
            <a:ext cx="12750561" cy="2442690"/>
            <a:chOff x="0" y="-47625"/>
            <a:chExt cx="4569408" cy="875385"/>
          </a:xfrm>
        </p:grpSpPr>
        <p:sp>
          <p:nvSpPr>
            <p:cNvPr id="92" name="Google Shape;92;p13"/>
            <p:cNvSpPr/>
            <p:nvPr/>
          </p:nvSpPr>
          <p:spPr>
            <a:xfrm>
              <a:off x="0" y="0"/>
              <a:ext cx="4569408" cy="827760"/>
            </a:xfrm>
            <a:custGeom>
              <a:avLst/>
              <a:gdLst/>
              <a:ahLst/>
              <a:cxnLst/>
              <a:rect l="l" t="t" r="r" b="b"/>
              <a:pathLst>
                <a:path w="4569408" h="827760" extrusionOk="0">
                  <a:moveTo>
                    <a:pt x="0" y="0"/>
                  </a:moveTo>
                  <a:lnTo>
                    <a:pt x="4569408" y="0"/>
                  </a:lnTo>
                  <a:lnTo>
                    <a:pt x="4569408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FB7D2B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 amt="80000"/>
          </a:blip>
          <a:srcRect t="93905"/>
          <a:stretch/>
        </p:blipFill>
        <p:spPr>
          <a:xfrm rot="-8831796">
            <a:off x="-1591920" y="6217904"/>
            <a:ext cx="6048000" cy="2168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3"/>
          <p:cNvGrpSpPr/>
          <p:nvPr/>
        </p:nvGrpSpPr>
        <p:grpSpPr>
          <a:xfrm rot="1972301">
            <a:off x="-3166710" y="7645837"/>
            <a:ext cx="12750344" cy="2442649"/>
            <a:chOff x="0" y="-47625"/>
            <a:chExt cx="4569408" cy="875385"/>
          </a:xfrm>
        </p:grpSpPr>
        <p:sp>
          <p:nvSpPr>
            <p:cNvPr id="96" name="Google Shape;96;p13"/>
            <p:cNvSpPr/>
            <p:nvPr/>
          </p:nvSpPr>
          <p:spPr>
            <a:xfrm>
              <a:off x="0" y="0"/>
              <a:ext cx="4569408" cy="827760"/>
            </a:xfrm>
            <a:custGeom>
              <a:avLst/>
              <a:gdLst/>
              <a:ahLst/>
              <a:cxnLst/>
              <a:rect l="l" t="t" r="r" b="b"/>
              <a:pathLst>
                <a:path w="4569408" h="827760" extrusionOk="0">
                  <a:moveTo>
                    <a:pt x="0" y="0"/>
                  </a:moveTo>
                  <a:lnTo>
                    <a:pt x="4569408" y="0"/>
                  </a:lnTo>
                  <a:lnTo>
                    <a:pt x="4569408" y="827760"/>
                  </a:lnTo>
                  <a:lnTo>
                    <a:pt x="0" y="827760"/>
                  </a:lnTo>
                  <a:close/>
                </a:path>
              </a:pathLst>
            </a:custGeom>
            <a:solidFill>
              <a:srgbClr val="173678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888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8" name="Google Shape;98;p13"/>
          <p:cNvCxnSpPr/>
          <p:nvPr/>
        </p:nvCxnSpPr>
        <p:spPr>
          <a:xfrm>
            <a:off x="3277344" y="3361468"/>
            <a:ext cx="4164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>
            <a:off x="3368123" y="4451825"/>
            <a:ext cx="4057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3"/>
          <p:cNvCxnSpPr/>
          <p:nvPr/>
        </p:nvCxnSpPr>
        <p:spPr>
          <a:xfrm>
            <a:off x="3277344" y="6201390"/>
            <a:ext cx="1238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" name="Google Shape;10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33646" y="6654998"/>
            <a:ext cx="2058354" cy="905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 txBox="1"/>
          <p:nvPr/>
        </p:nvSpPr>
        <p:spPr>
          <a:xfrm>
            <a:off x="2438800" y="3656548"/>
            <a:ext cx="58158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4537"/>
              <a:buFont typeface="Caveat"/>
              <a:buNone/>
            </a:pPr>
            <a:r>
              <a:rPr lang="en-US" sz="4537" b="0" i="0" u="none" strike="noStrike" cap="none" dirty="0" err="1">
                <a:solidFill>
                  <a:srgbClr val="FB7D2B"/>
                </a:solidFill>
                <a:latin typeface="Caveat"/>
                <a:ea typeface="Caveat"/>
                <a:cs typeface="Caveat"/>
                <a:sym typeface="Caveat"/>
              </a:rPr>
              <a:t>nome</a:t>
            </a:r>
            <a:r>
              <a:rPr lang="en-US" sz="4537" b="0" i="0" strike="noStrike" cap="none" dirty="0" err="1">
                <a:solidFill>
                  <a:srgbClr val="FB7D2B"/>
                </a:solidFill>
                <a:latin typeface="Caveat"/>
                <a:ea typeface="Caveat"/>
                <a:cs typeface="Caveat"/>
                <a:sym typeface="Caveat"/>
              </a:rPr>
              <a:t>_voluntario</a:t>
            </a:r>
            <a:endParaRPr sz="1800" b="0" i="0" strike="noStrike" cap="none" dirty="0">
              <a:solidFill>
                <a:schemeClr val="dk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715597" y="4693386"/>
            <a:ext cx="5391900" cy="691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606"/>
              <a:buFont typeface="Bebas Neue"/>
              <a:buNone/>
            </a:pPr>
            <a:r>
              <a:rPr lang="en-US" sz="1606" b="0" i="0" u="none" strike="noStrike" cap="none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PARTICIPOU DE UMA AÇÃO SOCIAL DA ONG  NOME_ONG, COM A CARGA HORÁRIA DE CARGA_HORARIA H.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868289" y="6202917"/>
            <a:ext cx="20568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108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1845"/>
              <a:buFont typeface="Bebas Neue"/>
              <a:buNone/>
            </a:pPr>
            <a:r>
              <a:rPr lang="en-US" sz="1845" b="0" i="0" u="none" strike="noStrike" cap="none" dirty="0">
                <a:solidFill>
                  <a:srgbClr val="FB7D2B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868289" y="5890214"/>
            <a:ext cx="2056800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636"/>
              <a:buFont typeface="Bebas Neue"/>
              <a:buNone/>
            </a:pPr>
            <a:r>
              <a:rPr lang="en-US" sz="1636" b="0" i="0" u="none" strike="noStrike" cap="none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DATA_EVENTO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558873" y="1557399"/>
            <a:ext cx="5675700" cy="169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7885"/>
              <a:buFont typeface="Bebas Neue"/>
              <a:buNone/>
            </a:pPr>
            <a:r>
              <a:rPr lang="en-US" sz="7885" b="1" i="0" strike="noStrike" cap="none" dirty="0">
                <a:solidFill>
                  <a:srgbClr val="173678"/>
                </a:solidFill>
                <a:latin typeface="Bebas Neue"/>
                <a:ea typeface="Bebas Neue"/>
                <a:cs typeface="Bebas Neue"/>
                <a:sym typeface="Bebas Neue"/>
              </a:rPr>
              <a:t>CERTIFICADO</a:t>
            </a:r>
            <a:endParaRPr sz="1800" b="0" i="0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3262450" y="2661883"/>
            <a:ext cx="41685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B7D2B"/>
              </a:buClr>
              <a:buSzPts val="3950"/>
              <a:buFont typeface="Bebas Neue"/>
              <a:buNone/>
            </a:pPr>
            <a:r>
              <a:rPr lang="en-US" sz="3950" b="1" i="0" u="none" strike="noStrike" cap="none" dirty="0">
                <a:solidFill>
                  <a:srgbClr val="FB7D2B"/>
                </a:solidFill>
                <a:latin typeface="Bebas Neue"/>
                <a:ea typeface="Bebas Neue"/>
                <a:cs typeface="Bebas Neue"/>
                <a:sym typeface="Bebas Neue"/>
              </a:rPr>
              <a:t>DE CONCLUSÃO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497049" y="3497380"/>
            <a:ext cx="5815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3"/>
              </a:lnSpc>
              <a:spcBef>
                <a:spcPts val="0"/>
              </a:spcBef>
              <a:spcAft>
                <a:spcPts val="0"/>
              </a:spcAft>
              <a:buClr>
                <a:srgbClr val="173678"/>
              </a:buClr>
              <a:buSzPts val="1714"/>
              <a:buFont typeface="Bebas Neue"/>
              <a:buNone/>
            </a:pPr>
            <a:r>
              <a:rPr lang="en-US" sz="1800" b="1" i="0" u="none" strike="noStrike" cap="none" dirty="0">
                <a:solidFill>
                  <a:srgbClr val="173678"/>
                </a:solidFill>
                <a:latin typeface="Bebas Neue" panose="020B0606020202050201" pitchFamily="34" charset="0"/>
                <a:ea typeface="Bebas Neue"/>
                <a:cs typeface="Bebas Neue"/>
                <a:sym typeface="Bebas Neue"/>
              </a:rPr>
              <a:t>CERTIFICAMOS QUE : </a:t>
            </a:r>
            <a:endParaRPr sz="2000" b="0" i="0" u="none" strike="noStrike" cap="none" dirty="0">
              <a:solidFill>
                <a:schemeClr val="dk1"/>
              </a:solidFill>
              <a:latin typeface="Bebas Neue" panose="020B0606020202050201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1871795" y="3261018"/>
            <a:ext cx="7896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</Words>
  <Application>Microsoft Office PowerPoint</Application>
  <PresentationFormat>Personalizar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Caveat</vt:lpstr>
      <vt:lpstr>Bebas Neue</vt:lpstr>
      <vt:lpstr>Arial</vt:lpstr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Danyelle Santana</cp:lastModifiedBy>
  <cp:revision>8</cp:revision>
  <dcterms:modified xsi:type="dcterms:W3CDTF">2023-11-08T01:15:21Z</dcterms:modified>
</cp:coreProperties>
</file>