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5Y7Tb+mbVR4dFdf+sqVl1T8U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f1e7e2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f1e7e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0464" y="5889752"/>
            <a:ext cx="3596641" cy="83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title"/>
          </p:nvPr>
        </p:nvSpPr>
        <p:spPr>
          <a:xfrm>
            <a:off x="1148000" y="150708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Data Structures WG: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AMR Gene Detection</a:t>
            </a:r>
            <a:endParaRPr/>
          </a:p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Finlay Maguire (Dalhousie/Sunnybrook, Canada)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GB"/>
              <a:t>Inês Mendes (Instituto de Medicina Molecular, Portugal)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Emma Griffiths (Simon Fraser University, Canada)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7525" y="162125"/>
            <a:ext cx="2648875" cy="2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37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AMR Gene Detection Tool Selection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449" y="1372925"/>
            <a:ext cx="8309099" cy="43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6759825" y="1337000"/>
            <a:ext cx="2178300" cy="45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070475" y="1337000"/>
            <a:ext cx="2178300" cy="45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250" y="1255725"/>
            <a:ext cx="7780023" cy="46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Specification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7133700" y="1506013"/>
            <a:ext cx="3010500" cy="413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892700" y="1467825"/>
            <a:ext cx="2241000" cy="40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Package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075" y="1321675"/>
            <a:ext cx="8219849" cy="453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5273225" y="1321675"/>
            <a:ext cx="3552900" cy="43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38200" y="61334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https://github.com/pha4ge/hAMRonization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1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hAMRonization Package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3145500" y="2116225"/>
            <a:ext cx="5901000" cy="78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hamronize abricate &lt;report&gt; --reference_database_version &lt;version&gt; \  --analysis_software_version &lt;version&gt; --format json</a:t>
            </a:r>
            <a:endParaRPr b="0" i="0" sz="1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Applies hAMRonization specification to output from abricate (OUTPUT.tsv)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3145500" y="3402350"/>
            <a:ext cx="5901000" cy="3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hamronize summarize --summary_type interactive &lt;list of reports&gt;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145500" y="1787475"/>
            <a:ext cx="5901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hAMRonizing abricate results::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145500" y="3112850"/>
            <a:ext cx="5901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Generating a comparison report: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415075" y="3902225"/>
            <a:ext cx="31059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 output formats: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TSV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HTML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439" y="1521800"/>
            <a:ext cx="6293126" cy="42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838200" y="61334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https://github.com/pha4ge/hAMRonization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f1e7e21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Materials</a:t>
            </a:r>
            <a:endParaRPr/>
          </a:p>
        </p:txBody>
      </p:sp>
      <p:sp>
        <p:nvSpPr>
          <p:cNvPr id="139" name="Google Shape;139;gdff1e7e214_0_0"/>
          <p:cNvSpPr txBox="1"/>
          <p:nvPr>
            <p:ph idx="1" type="body"/>
          </p:nvPr>
        </p:nvSpPr>
        <p:spPr>
          <a:xfrm>
            <a:off x="838200" y="14871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000">
                <a:solidFill>
                  <a:srgbClr val="000000"/>
                </a:solidFill>
              </a:rPr>
              <a:t>hAMRonization github repository: github.com/pha4ge/hAMRonization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GB" sz="2000">
                <a:solidFill>
                  <a:srgbClr val="000000"/>
                </a:solidFill>
              </a:rPr>
              <a:t>S</a:t>
            </a:r>
            <a:r>
              <a:rPr lang="en-GB" sz="2000">
                <a:solidFill>
                  <a:srgbClr val="000000"/>
                </a:solidFill>
              </a:rPr>
              <a:t>ubgrant 2-page Summary: `hAMRonization/docs/subgrant`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ff1e7e214_0_0"/>
          <p:cNvSpPr txBox="1"/>
          <p:nvPr/>
        </p:nvSpPr>
        <p:spPr>
          <a:xfrm>
            <a:off x="838200" y="6133400"/>
            <a:ext cx="38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https://github.com/pha4ge/hAMRonization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dff1e7e2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75" y="2351913"/>
            <a:ext cx="9302052" cy="33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