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f0f3828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dff0f382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f0f3828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dff0f382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1148000" y="150708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Data Structures WG: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AMR Gene Detection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Finlay Maguire (Dalhousie/Sunnybrook, Canada)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Emma Griffiths (Simon Fraser University, Canada)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525" y="162125"/>
            <a:ext cx="2648875" cy="2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37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AMR Gene Detection Tool Selection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49" y="1372925"/>
            <a:ext cx="8309099" cy="43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6759825" y="1337000"/>
            <a:ext cx="2178300" cy="45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070475" y="1337000"/>
            <a:ext cx="2178300" cy="45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250" y="1255725"/>
            <a:ext cx="7780023" cy="46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1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hAMRonization Specification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7133700" y="1506013"/>
            <a:ext cx="3010500" cy="413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892700" y="1467825"/>
            <a:ext cx="2241000" cy="40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200" y="31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hAMRonization Package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75" y="1321675"/>
            <a:ext cx="8219849" cy="453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5273225" y="1321675"/>
            <a:ext cx="3552900" cy="43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838200" y="61334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https://github.com/pha4ge/hAMRonization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1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hAMRonization Package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145500" y="2116225"/>
            <a:ext cx="5901000" cy="78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hamronize abricate &lt;report&gt; --reference_database_version &lt;version&gt; \  --analysis_software_version &lt;version&gt; --format json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Applies hAMRonization specification to output from abricate (OUTPUT.tsv)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145500" y="3402350"/>
            <a:ext cx="5901000" cy="3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hamronize summarize --summary_type interactive &lt;list of reports&gt;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145500" y="1787475"/>
            <a:ext cx="5901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hAMRonizing abricate results::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145500" y="3112850"/>
            <a:ext cx="5901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Generating a comparison report: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415075" y="3902225"/>
            <a:ext cx="31059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libri"/>
                <a:ea typeface="Calibri"/>
                <a:cs typeface="Calibri"/>
                <a:sym typeface="Calibri"/>
              </a:rPr>
              <a:t>Summary output formats: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TSV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Interactive HTML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439" y="1521800"/>
            <a:ext cx="6293126" cy="421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