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2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0FA55-43FC-46AD-8935-A46C72829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s-BO" dirty="0"/>
              <a:t>Procesual Sistemas Móviles – Hito2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3CDDE-B646-42FE-BBC6-63B3D69A1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lnSpcReduction="10000"/>
          </a:bodyPr>
          <a:lstStyle/>
          <a:p>
            <a:r>
              <a:rPr lang="es-BO" dirty="0"/>
              <a:t>Esteban Daniel Pereira </a:t>
            </a:r>
            <a:r>
              <a:rPr lang="es-BO" dirty="0" err="1"/>
              <a:t>nuñez</a:t>
            </a:r>
            <a:endParaRPr lang="es-BO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54FA891-9E32-4CBE-B81E-D65226350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4" r="3585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23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D7A2-DE68-4F32-A7FC-2AE8DFF1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Componente </a:t>
            </a:r>
            <a:r>
              <a:rPr lang="es-BO" dirty="0" err="1"/>
              <a:t>CvLogo</a:t>
            </a:r>
            <a:endParaRPr lang="es-B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82AA894-2288-476A-9DE8-05DAAF8C0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42" t="10900" r="31735" b="25081"/>
          <a:stretch/>
        </p:blipFill>
        <p:spPr>
          <a:xfrm>
            <a:off x="838200" y="1995174"/>
            <a:ext cx="5484978" cy="39944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E6856E-4397-4553-B5CD-18B475602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99" t="35549" r="55273" b="19101"/>
          <a:stretch/>
        </p:blipFill>
        <p:spPr>
          <a:xfrm>
            <a:off x="5705062" y="2881311"/>
            <a:ext cx="2710069" cy="31086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2DD0EBE-CFFD-413D-8E7D-A7AF685ED249}"/>
              </a:ext>
            </a:extLst>
          </p:cNvPr>
          <p:cNvSpPr txBox="1">
            <a:spLocks/>
          </p:cNvSpPr>
          <p:nvPr/>
        </p:nvSpPr>
        <p:spPr>
          <a:xfrm>
            <a:off x="6216928" y="1995174"/>
            <a:ext cx="2150165" cy="88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Estilos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8F6B7E-3C4C-449C-BA9C-462737416B90}"/>
              </a:ext>
            </a:extLst>
          </p:cNvPr>
          <p:cNvSpPr txBox="1">
            <a:spLocks/>
          </p:cNvSpPr>
          <p:nvPr/>
        </p:nvSpPr>
        <p:spPr>
          <a:xfrm>
            <a:off x="838200" y="1294881"/>
            <a:ext cx="3154016" cy="88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Componente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05E508-55E9-416D-882F-A5D3FF061B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57" t="9062" r="19565" b="7805"/>
          <a:stretch/>
        </p:blipFill>
        <p:spPr>
          <a:xfrm>
            <a:off x="8547890" y="954157"/>
            <a:ext cx="2566585" cy="5109403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02096A90-C246-4F74-BF8D-0C0E038E8F20}"/>
              </a:ext>
            </a:extLst>
          </p:cNvPr>
          <p:cNvSpPr txBox="1">
            <a:spLocks/>
          </p:cNvSpPr>
          <p:nvPr/>
        </p:nvSpPr>
        <p:spPr>
          <a:xfrm>
            <a:off x="8415131" y="351372"/>
            <a:ext cx="2150165" cy="88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Corrida</a:t>
            </a:r>
          </a:p>
        </p:txBody>
      </p:sp>
    </p:spTree>
    <p:extLst>
      <p:ext uri="{BB962C8B-B14F-4D97-AF65-F5344CB8AC3E}">
        <p14:creationId xmlns:p14="http://schemas.microsoft.com/office/powerpoint/2010/main" val="289323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E683C-5081-4F81-A3BA-974CAEAF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69835" cy="761310"/>
          </a:xfrm>
        </p:spPr>
        <p:txBody>
          <a:bodyPr>
            <a:normAutofit fontScale="90000"/>
          </a:bodyPr>
          <a:lstStyle/>
          <a:p>
            <a:r>
              <a:rPr lang="es-BO" dirty="0"/>
              <a:t>Componente </a:t>
            </a:r>
            <a:r>
              <a:rPr lang="es-BO" dirty="0" err="1"/>
              <a:t>CvCasos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DF875A-FE2E-401F-9A64-61555341D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8" t="10996" r="37065" b="21919"/>
          <a:stretch/>
        </p:blipFill>
        <p:spPr>
          <a:xfrm>
            <a:off x="838200" y="2001078"/>
            <a:ext cx="4903305" cy="45985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2B5685-3E01-416A-8C61-CE8268A967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7" t="12156" r="48261" b="17279"/>
          <a:stretch/>
        </p:blipFill>
        <p:spPr>
          <a:xfrm>
            <a:off x="5741505" y="1762539"/>
            <a:ext cx="3631096" cy="483704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4AE800D-16D5-4915-98C1-7B805D12E6F1}"/>
              </a:ext>
            </a:extLst>
          </p:cNvPr>
          <p:cNvSpPr txBox="1">
            <a:spLocks/>
          </p:cNvSpPr>
          <p:nvPr/>
        </p:nvSpPr>
        <p:spPr>
          <a:xfrm>
            <a:off x="5741505" y="1027924"/>
            <a:ext cx="2150165" cy="88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Estilos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F71EB10-2116-4B67-BB61-17871FC667B6}"/>
              </a:ext>
            </a:extLst>
          </p:cNvPr>
          <p:cNvSpPr txBox="1">
            <a:spLocks/>
          </p:cNvSpPr>
          <p:nvPr/>
        </p:nvSpPr>
        <p:spPr>
          <a:xfrm>
            <a:off x="838200" y="1319471"/>
            <a:ext cx="3097696" cy="88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Componente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65903E-768D-4B13-A960-A272093042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09" t="11188" r="20462" b="6839"/>
          <a:stretch/>
        </p:blipFill>
        <p:spPr>
          <a:xfrm>
            <a:off x="9307996" y="1126436"/>
            <a:ext cx="2673627" cy="561892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C1ECDC2-D056-43C8-94A0-D663A2B3E57A}"/>
              </a:ext>
            </a:extLst>
          </p:cNvPr>
          <p:cNvSpPr txBox="1">
            <a:spLocks/>
          </p:cNvSpPr>
          <p:nvPr/>
        </p:nvSpPr>
        <p:spPr>
          <a:xfrm>
            <a:off x="9061175" y="302713"/>
            <a:ext cx="2150165" cy="88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Corrida</a:t>
            </a:r>
          </a:p>
        </p:txBody>
      </p:sp>
    </p:spTree>
    <p:extLst>
      <p:ext uri="{BB962C8B-B14F-4D97-AF65-F5344CB8AC3E}">
        <p14:creationId xmlns:p14="http://schemas.microsoft.com/office/powerpoint/2010/main" val="302028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704A-B6D4-467A-AB5C-7E23386C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46" y="237503"/>
            <a:ext cx="5907157" cy="1325563"/>
          </a:xfrm>
        </p:spPr>
        <p:txBody>
          <a:bodyPr/>
          <a:lstStyle/>
          <a:p>
            <a:r>
              <a:rPr lang="es-BO" dirty="0"/>
              <a:t>Componente </a:t>
            </a:r>
            <a:r>
              <a:rPr lang="es-BO" dirty="0" err="1"/>
              <a:t>CvCiudad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764A9B-776D-4527-821C-FAADB2573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2" t="10222" r="31739" b="17859"/>
          <a:stretch/>
        </p:blipFill>
        <p:spPr>
          <a:xfrm>
            <a:off x="1020417" y="1563066"/>
            <a:ext cx="5592417" cy="49298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7B35E0-E172-4C3B-8C2F-710D33F66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39" t="18343" r="47283" b="33711"/>
          <a:stretch/>
        </p:blipFill>
        <p:spPr>
          <a:xfrm>
            <a:off x="5938631" y="3206336"/>
            <a:ext cx="3776870" cy="328653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0AF78B0-8CBC-4C5C-8A0E-1CA0665738A5}"/>
              </a:ext>
            </a:extLst>
          </p:cNvPr>
          <p:cNvSpPr txBox="1">
            <a:spLocks/>
          </p:cNvSpPr>
          <p:nvPr/>
        </p:nvSpPr>
        <p:spPr>
          <a:xfrm>
            <a:off x="6751983" y="2528576"/>
            <a:ext cx="2150165" cy="88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Estilos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CDD779-0EA2-42CF-975F-53A31DC8B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93" t="9256" r="19891" b="8579"/>
          <a:stretch/>
        </p:blipFill>
        <p:spPr>
          <a:xfrm>
            <a:off x="9814894" y="1563066"/>
            <a:ext cx="2225267" cy="469057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EA3472D-2E63-4B94-A4A7-6CB524EC8561}"/>
              </a:ext>
            </a:extLst>
          </p:cNvPr>
          <p:cNvSpPr txBox="1">
            <a:spLocks/>
          </p:cNvSpPr>
          <p:nvPr/>
        </p:nvSpPr>
        <p:spPr>
          <a:xfrm>
            <a:off x="9657525" y="900284"/>
            <a:ext cx="2150165" cy="88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Corrida</a:t>
            </a:r>
          </a:p>
        </p:txBody>
      </p:sp>
    </p:spTree>
    <p:extLst>
      <p:ext uri="{BB962C8B-B14F-4D97-AF65-F5344CB8AC3E}">
        <p14:creationId xmlns:p14="http://schemas.microsoft.com/office/powerpoint/2010/main" val="411892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7495-A1F7-4485-A041-42CA806B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20548" cy="1325563"/>
          </a:xfrm>
        </p:spPr>
        <p:txBody>
          <a:bodyPr/>
          <a:lstStyle/>
          <a:p>
            <a:r>
              <a:rPr lang="es-BO" dirty="0"/>
              <a:t>Componente </a:t>
            </a:r>
            <a:r>
              <a:rPr lang="es-BO" dirty="0" err="1"/>
              <a:t>CvScreen</a:t>
            </a:r>
            <a:endParaRPr lang="es-B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85A8A7-F4DF-410C-9D8D-53F8D3633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8" t="11600" r="46196" b="29047"/>
          <a:stretch/>
        </p:blipFill>
        <p:spPr>
          <a:xfrm>
            <a:off x="957470" y="2424457"/>
            <a:ext cx="3720548" cy="406841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C0B856D-835D-42F5-AB05-E9041ADCA4AA}"/>
              </a:ext>
            </a:extLst>
          </p:cNvPr>
          <p:cNvSpPr txBox="1">
            <a:spLocks/>
          </p:cNvSpPr>
          <p:nvPr/>
        </p:nvSpPr>
        <p:spPr>
          <a:xfrm>
            <a:off x="4567031" y="1200356"/>
            <a:ext cx="4510708" cy="490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2400" dirty="0" err="1"/>
              <a:t>Metodos</a:t>
            </a:r>
            <a:r>
              <a:rPr lang="es-BO" sz="2400" dirty="0"/>
              <a:t> para la funcionalidad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089609-C134-4B82-BD85-DEB95A9E4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91" t="11768" r="26305" b="18439"/>
          <a:stretch/>
        </p:blipFill>
        <p:spPr>
          <a:xfrm>
            <a:off x="4717776" y="1708841"/>
            <a:ext cx="6255026" cy="478403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189D353-8CB6-4FC6-A0EA-7D2837937930}"/>
              </a:ext>
            </a:extLst>
          </p:cNvPr>
          <p:cNvSpPr txBox="1">
            <a:spLocks/>
          </p:cNvSpPr>
          <p:nvPr/>
        </p:nvSpPr>
        <p:spPr>
          <a:xfrm>
            <a:off x="1109870" y="2086525"/>
            <a:ext cx="2839279" cy="490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2400" dirty="0" err="1"/>
              <a:t>Imports</a:t>
            </a:r>
            <a:r>
              <a:rPr lang="es-BO" sz="2400" dirty="0"/>
              <a:t> y </a:t>
            </a:r>
            <a:r>
              <a:rPr lang="es-BO" sz="2400" dirty="0" err="1"/>
              <a:t>states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06227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93F316-5748-4722-8501-1EB48F24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5" t="18729" r="56848" b="38158"/>
          <a:stretch/>
        </p:blipFill>
        <p:spPr>
          <a:xfrm>
            <a:off x="702364" y="2576857"/>
            <a:ext cx="3154017" cy="378143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68EA382-8D8B-4003-8428-814661B5CF8C}"/>
              </a:ext>
            </a:extLst>
          </p:cNvPr>
          <p:cNvSpPr txBox="1">
            <a:spLocks/>
          </p:cNvSpPr>
          <p:nvPr/>
        </p:nvSpPr>
        <p:spPr>
          <a:xfrm>
            <a:off x="702364" y="1881809"/>
            <a:ext cx="3246785" cy="695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2400" dirty="0"/>
              <a:t>Métodos de cambio de estado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D84772-A296-474E-876A-1A67D1463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4" t="27428" r="15000" b="20566"/>
          <a:stretch/>
        </p:blipFill>
        <p:spPr>
          <a:xfrm>
            <a:off x="3949149" y="1147903"/>
            <a:ext cx="7659757" cy="356483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1467441-2ECB-4EBC-8B56-B8D3871A530D}"/>
              </a:ext>
            </a:extLst>
          </p:cNvPr>
          <p:cNvSpPr txBox="1">
            <a:spLocks/>
          </p:cNvSpPr>
          <p:nvPr/>
        </p:nvSpPr>
        <p:spPr>
          <a:xfrm>
            <a:off x="3949149" y="472284"/>
            <a:ext cx="3246785" cy="695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2400" dirty="0"/>
              <a:t>Componente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03CD145-A526-46FC-9B25-53C3673F99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57" t="40575" r="36412" b="27912"/>
          <a:stretch/>
        </p:blipFill>
        <p:spPr>
          <a:xfrm>
            <a:off x="5797829" y="4198183"/>
            <a:ext cx="5075583" cy="21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A97F1-AB5B-4EA0-A612-A0B516E7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73626" cy="642040"/>
          </a:xfrm>
        </p:spPr>
        <p:txBody>
          <a:bodyPr>
            <a:normAutofit fontScale="90000"/>
          </a:bodyPr>
          <a:lstStyle/>
          <a:p>
            <a:r>
              <a:rPr lang="es-BO" dirty="0"/>
              <a:t>Corrida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814D3E-0CDB-4BFB-8F68-EFEFC2027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4" t="10415" b="5302"/>
          <a:stretch/>
        </p:blipFill>
        <p:spPr>
          <a:xfrm>
            <a:off x="715617" y="1007166"/>
            <a:ext cx="8680174" cy="577725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B10946B-C3AE-428C-B928-8598972EEBEF}"/>
              </a:ext>
            </a:extLst>
          </p:cNvPr>
          <p:cNvSpPr txBox="1">
            <a:spLocks/>
          </p:cNvSpPr>
          <p:nvPr/>
        </p:nvSpPr>
        <p:spPr>
          <a:xfrm>
            <a:off x="9395791" y="1007166"/>
            <a:ext cx="2673626" cy="507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i="0" dirty="0">
                <a:latin typeface="Arial" panose="020B0604020202020204" pitchFamily="34" charset="0"/>
                <a:cs typeface="Arial" panose="020B0604020202020204" pitchFamily="34" charset="0"/>
              </a:rPr>
              <a:t>Cuando el valor de búsqueda es confirmado, busca la ciudad con mayor numero de casos confirmados</a:t>
            </a:r>
          </a:p>
        </p:txBody>
      </p:sp>
    </p:spTree>
    <p:extLst>
      <p:ext uri="{BB962C8B-B14F-4D97-AF65-F5344CB8AC3E}">
        <p14:creationId xmlns:p14="http://schemas.microsoft.com/office/powerpoint/2010/main" val="388234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A9E57-B9F1-4748-BDC6-8579572B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48339" cy="602284"/>
          </a:xfrm>
        </p:spPr>
        <p:txBody>
          <a:bodyPr>
            <a:normAutofit fontScale="90000"/>
          </a:bodyPr>
          <a:lstStyle/>
          <a:p>
            <a:r>
              <a:rPr lang="es-BO" dirty="0"/>
              <a:t>Corrida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AC96F9-6BCB-427C-B423-8AC32E004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4" t="9982" b="5302"/>
          <a:stretch/>
        </p:blipFill>
        <p:spPr>
          <a:xfrm>
            <a:off x="838200" y="1050925"/>
            <a:ext cx="7765774" cy="580707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955B7A2-B1B8-45BC-9543-2BA2EF286038}"/>
              </a:ext>
            </a:extLst>
          </p:cNvPr>
          <p:cNvSpPr txBox="1">
            <a:spLocks/>
          </p:cNvSpPr>
          <p:nvPr/>
        </p:nvSpPr>
        <p:spPr>
          <a:xfrm>
            <a:off x="8878957" y="1011170"/>
            <a:ext cx="2673626" cy="507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i="0" dirty="0">
                <a:latin typeface="Arial" panose="020B0604020202020204" pitchFamily="34" charset="0"/>
                <a:cs typeface="Arial" panose="020B0604020202020204" pitchFamily="34" charset="0"/>
              </a:rPr>
              <a:t>Cuando el valor de búsqueda es posible, busca la ciudad con mayor numero de casos posibles</a:t>
            </a:r>
          </a:p>
        </p:txBody>
      </p:sp>
    </p:spTree>
    <p:extLst>
      <p:ext uri="{BB962C8B-B14F-4D97-AF65-F5344CB8AC3E}">
        <p14:creationId xmlns:p14="http://schemas.microsoft.com/office/powerpoint/2010/main" val="317121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F1523-5D0A-4729-9481-54F338F2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r>
              <a:rPr lang="es-BO" sz="10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00262730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F2441"/>
      </a:dk2>
      <a:lt2>
        <a:srgbClr val="E4E2E8"/>
      </a:lt2>
      <a:accent1>
        <a:srgbClr val="86AE44"/>
      </a:accent1>
      <a:accent2>
        <a:srgbClr val="A9A438"/>
      </a:accent2>
      <a:accent3>
        <a:srgbClr val="C38D4D"/>
      </a:accent3>
      <a:accent4>
        <a:srgbClr val="B1493B"/>
      </a:accent4>
      <a:accent5>
        <a:srgbClr val="C34D6F"/>
      </a:accent5>
      <a:accent6>
        <a:srgbClr val="B13B8F"/>
      </a:accent6>
      <a:hlink>
        <a:srgbClr val="C34B5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75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Elephant</vt:lpstr>
      <vt:lpstr>BrushVTI</vt:lpstr>
      <vt:lpstr>Procesual Sistemas Móviles – Hito2</vt:lpstr>
      <vt:lpstr>Componente CvLogo</vt:lpstr>
      <vt:lpstr>Componente CvCasos</vt:lpstr>
      <vt:lpstr>Componente CvCiudad</vt:lpstr>
      <vt:lpstr>Componente CvScreen</vt:lpstr>
      <vt:lpstr>Presentación de PowerPoint</vt:lpstr>
      <vt:lpstr>Corrida</vt:lpstr>
      <vt:lpstr>Corrida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Sistemas Móviles – Hito2</dc:title>
  <dc:creator>Esteban Pereira</dc:creator>
  <cp:lastModifiedBy>Esteban Pereira</cp:lastModifiedBy>
  <cp:revision>5</cp:revision>
  <dcterms:created xsi:type="dcterms:W3CDTF">2020-04-11T04:38:20Z</dcterms:created>
  <dcterms:modified xsi:type="dcterms:W3CDTF">2020-04-11T05:20:49Z</dcterms:modified>
</cp:coreProperties>
</file>